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7" r:id="rId2"/>
    <p:sldId id="306" r:id="rId3"/>
    <p:sldId id="259" r:id="rId4"/>
    <p:sldId id="326" r:id="rId5"/>
    <p:sldId id="261" r:id="rId6"/>
    <p:sldId id="308" r:id="rId7"/>
    <p:sldId id="327" r:id="rId8"/>
    <p:sldId id="328" r:id="rId9"/>
    <p:sldId id="329" r:id="rId10"/>
    <p:sldId id="330" r:id="rId11"/>
    <p:sldId id="331" r:id="rId12"/>
    <p:sldId id="332" r:id="rId13"/>
    <p:sldId id="334" r:id="rId14"/>
    <p:sldId id="320" r:id="rId15"/>
    <p:sldId id="266" r:id="rId16"/>
    <p:sldId id="267" r:id="rId17"/>
    <p:sldId id="268" r:id="rId18"/>
    <p:sldId id="335" r:id="rId19"/>
    <p:sldId id="270" r:id="rId20"/>
    <p:sldId id="271" r:id="rId21"/>
    <p:sldId id="333" r:id="rId22"/>
    <p:sldId id="323" r:id="rId23"/>
    <p:sldId id="336" r:id="rId24"/>
    <p:sldId id="324" r:id="rId25"/>
    <p:sldId id="274" r:id="rId26"/>
    <p:sldId id="275" r:id="rId27"/>
    <p:sldId id="276" r:id="rId28"/>
    <p:sldId id="301" r:id="rId29"/>
    <p:sldId id="277" r:id="rId30"/>
    <p:sldId id="278" r:id="rId31"/>
    <p:sldId id="302" r:id="rId32"/>
    <p:sldId id="280" r:id="rId33"/>
    <p:sldId id="281" r:id="rId34"/>
    <p:sldId id="303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304" r:id="rId43"/>
    <p:sldId id="290" r:id="rId44"/>
    <p:sldId id="291" r:id="rId45"/>
    <p:sldId id="292" r:id="rId46"/>
    <p:sldId id="305" r:id="rId47"/>
    <p:sldId id="293" r:id="rId48"/>
    <p:sldId id="294" r:id="rId49"/>
    <p:sldId id="295" r:id="rId50"/>
    <p:sldId id="299" r:id="rId51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E8966-2E0D-4015-8983-4B6D18BD9C4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D7565D-F8C6-4038-A8C2-A20E3DD8C688}">
      <dgm:prSet phldrT="[Text]" custT="1"/>
      <dgm:spPr/>
      <dgm:t>
        <a:bodyPr/>
        <a:lstStyle/>
        <a:p>
          <a:r>
            <a:rPr lang="en-US" sz="1600" b="0" dirty="0" err="1">
              <a:solidFill>
                <a:schemeClr val="bg1"/>
              </a:solidFill>
              <a:cs typeface="B Nazanin" panose="00000400000000000000" pitchFamily="2" charset="-78"/>
            </a:rPr>
            <a:t>HBSAg</a:t>
          </a:r>
          <a:endParaRPr lang="en-US" sz="1600" b="0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54107491-DACB-455C-A1BE-594369513B0F}" type="parTrans" cxnId="{79CDA0DF-C81E-417C-957D-3B55133B6687}">
      <dgm:prSet/>
      <dgm:spPr/>
      <dgm:t>
        <a:bodyPr/>
        <a:lstStyle/>
        <a:p>
          <a:endParaRPr lang="en-US" sz="280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711BDDDF-C605-4BA7-A966-ABC03BE1FA00}" type="sibTrans" cxnId="{79CDA0DF-C81E-417C-957D-3B55133B6687}">
      <dgm:prSet custT="1"/>
      <dgm:spPr/>
      <dgm:t>
        <a:bodyPr/>
        <a:lstStyle/>
        <a:p>
          <a:r>
            <a:rPr lang="fa-IR" sz="1600" b="0" dirty="0">
              <a:solidFill>
                <a:srgbClr val="C00000"/>
              </a:solidFill>
              <a:cs typeface="B Nazanin" panose="00000400000000000000" pitchFamily="2" charset="-78"/>
            </a:rPr>
            <a:t>-                  +</a:t>
          </a:r>
          <a:endParaRPr lang="en-US" sz="1600" b="0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8769DA47-3544-4C38-B975-25E0FD463BC9}">
      <dgm:prSet phldrT="[Text]" custT="1"/>
      <dgm:spPr/>
      <dgm:t>
        <a:bodyPr/>
        <a:lstStyle/>
        <a:p>
          <a:r>
            <a:rPr lang="fa-IR" sz="1600" b="0" dirty="0">
              <a:solidFill>
                <a:srgbClr val="626264"/>
              </a:solidFill>
              <a:cs typeface="+mj-cs"/>
            </a:rPr>
            <a:t>ممنوعیت نسبی پیوند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9A31424C-BE9B-48BD-B99E-91256F383C9E}" type="parTrans" cxnId="{DC327617-177F-44DA-81F3-3E3A4FC85B7B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44FD9646-F2E8-44F2-9719-F2478D4C5A21}" type="sibTrans" cxnId="{DC327617-177F-44DA-81F3-3E3A4FC85B7B}">
      <dgm:prSet custT="1"/>
      <dgm:spPr/>
      <dgm:t>
        <a:bodyPr/>
        <a:lstStyle/>
        <a:p>
          <a:pPr algn="ctr"/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7D1B3E1C-AEB1-436C-A83F-5B70E1979909}">
      <dgm:prSet phldrT="[Text]" custT="1"/>
      <dgm:spPr/>
      <dgm:t>
        <a:bodyPr/>
        <a:lstStyle/>
        <a:p>
          <a:pPr rtl="1"/>
          <a:r>
            <a:rPr lang="en-US" sz="1600" b="0" dirty="0">
              <a:solidFill>
                <a:srgbClr val="626264"/>
              </a:solidFill>
              <a:cs typeface="+mj-cs"/>
            </a:rPr>
            <a:t>HBC Ab</a:t>
          </a:r>
          <a:r>
            <a:rPr lang="fa-IR" sz="1600" b="0" dirty="0">
              <a:solidFill>
                <a:srgbClr val="626264"/>
              </a:solidFill>
              <a:cs typeface="+mj-cs"/>
            </a:rPr>
            <a:t>  چک شود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E6B0201D-F131-4845-81B7-0F00405A8D4D}" type="parTrans" cxnId="{B3271B69-F35C-415F-AE6C-8DFB9C37A542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68AAD8F0-C69A-4F36-BD94-6FCF8F424C2C}" type="sibTrans" cxnId="{B3271B69-F35C-415F-AE6C-8DFB9C37A542}">
      <dgm:prSet custT="1"/>
      <dgm:spPr/>
      <dgm:t>
        <a:bodyPr/>
        <a:lstStyle/>
        <a:p>
          <a:pPr algn="ctr"/>
          <a:endParaRPr lang="en-US" sz="20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69CE1685-EDB1-4452-B683-554F539A6558}">
      <dgm:prSet phldrT="[Text]" custT="1"/>
      <dgm:spPr/>
      <dgm:t>
        <a:bodyPr/>
        <a:lstStyle/>
        <a:p>
          <a:r>
            <a:rPr lang="fa-IR" sz="1600" b="0" dirty="0">
              <a:solidFill>
                <a:srgbClr val="626264"/>
              </a:solidFill>
              <a:cs typeface="+mj-cs"/>
            </a:rPr>
            <a:t>مثبت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36E9773F-34A1-4EA4-8C86-E117E30450AC}" type="parTrans" cxnId="{2D73EE38-7715-484A-A400-5AC27A5B2ED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84A76AFD-AB7C-42EC-8CEA-C73CB54C56DD}" type="sibTrans" cxnId="{2D73EE38-7715-484A-A400-5AC27A5B2EDE}">
      <dgm:prSet custT="1"/>
      <dgm:spPr/>
      <dgm:t>
        <a:bodyPr/>
        <a:lstStyle/>
        <a:p>
          <a:pPr algn="ctr"/>
          <a:r>
            <a:rPr lang="fa-IR" sz="2000" b="1" dirty="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33A5B7C4-E53C-4866-853D-9C8CABF12495}">
      <dgm:prSet phldrT="[Text]" custT="1"/>
      <dgm:spPr/>
      <dgm:t>
        <a:bodyPr/>
        <a:lstStyle/>
        <a:p>
          <a:r>
            <a:rPr lang="fa-IR" sz="1600" b="0" dirty="0">
              <a:solidFill>
                <a:srgbClr val="626264"/>
              </a:solidFill>
              <a:cs typeface="+mj-cs"/>
            </a:rPr>
            <a:t>منعی جهت پیوند ندارد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DD7E6238-6E43-435F-A1EF-A6E3297E5F75}" type="parTrans" cxnId="{9D19A77A-CF7C-469F-8696-A197DF0844F9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180B0233-CDD4-4521-AE18-1B52FB5BC556}" type="sibTrans" cxnId="{9D19A77A-CF7C-469F-8696-A197DF0844F9}">
      <dgm:prSet custT="1"/>
      <dgm:spPr/>
      <dgm:t>
        <a:bodyPr/>
        <a:lstStyle/>
        <a:p>
          <a:pPr algn="ctr"/>
          <a:r>
            <a:rPr lang="fa-IR" sz="2000" b="1" dirty="0">
              <a:solidFill>
                <a:srgbClr val="C00000"/>
              </a:solidFill>
              <a:cs typeface="B Nazanin" panose="00000400000000000000" pitchFamily="2" charset="-78"/>
            </a:rPr>
            <a:t>-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785F3047-0AD5-4CCB-9758-DCFFDDE461D2}">
      <dgm:prSet phldrT="[Text]" custT="1"/>
      <dgm:spPr/>
      <dgm:t>
        <a:bodyPr/>
        <a:lstStyle/>
        <a:p>
          <a:pPr rtl="1"/>
          <a:r>
            <a:rPr lang="en-US" sz="1600" b="0" dirty="0">
              <a:solidFill>
                <a:srgbClr val="626264"/>
              </a:solidFill>
              <a:cs typeface="+mj-cs"/>
            </a:rPr>
            <a:t>HBC Ab , </a:t>
          </a:r>
          <a:r>
            <a:rPr lang="en-US" sz="1600" b="0" dirty="0" err="1">
              <a:solidFill>
                <a:srgbClr val="626264"/>
              </a:solidFill>
              <a:cs typeface="+mj-cs"/>
            </a:rPr>
            <a:t>lgM,lgG</a:t>
          </a:r>
          <a:r>
            <a:rPr lang="en-US" sz="1600" b="0" dirty="0">
              <a:solidFill>
                <a:srgbClr val="626264"/>
              </a:solidFill>
              <a:cs typeface="+mj-cs"/>
            </a:rPr>
            <a:t> </a:t>
          </a:r>
          <a:r>
            <a:rPr lang="fa-IR" sz="1600" b="0" dirty="0">
              <a:solidFill>
                <a:srgbClr val="626264"/>
              </a:solidFill>
              <a:cs typeface="+mj-cs"/>
            </a:rPr>
            <a:t>چک شود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EE423197-6451-4891-A311-5868BF603D49}" type="parTrans" cxnId="{44BB903D-C122-4B73-BA3C-34ECB0CB212C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0650F324-E62A-4456-BFFA-B059F735BC0B}" type="sibTrans" cxnId="{44BB903D-C122-4B73-BA3C-34ECB0CB212C}">
      <dgm:prSet custT="1"/>
      <dgm:spPr/>
      <dgm:t>
        <a:bodyPr/>
        <a:lstStyle/>
        <a:p>
          <a:pPr algn="ctr"/>
          <a:endParaRPr lang="en-US" sz="2000" b="1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857A77BB-2A21-499D-95EC-EAF51F273F2A}">
      <dgm:prSet phldrT="[Text]" custT="1"/>
      <dgm:spPr/>
      <dgm:t>
        <a:bodyPr/>
        <a:lstStyle/>
        <a:p>
          <a:r>
            <a:rPr lang="en-US" sz="1600" b="0" dirty="0">
              <a:solidFill>
                <a:srgbClr val="626264"/>
              </a:solidFill>
              <a:cs typeface="+mj-cs"/>
            </a:rPr>
            <a:t>HBC Ab , </a:t>
          </a:r>
          <a:r>
            <a:rPr lang="en-US" sz="1600" b="0" dirty="0" err="1">
              <a:solidFill>
                <a:srgbClr val="626264"/>
              </a:solidFill>
              <a:cs typeface="+mj-cs"/>
            </a:rPr>
            <a:t>lgM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2BBF336C-A85D-421F-9007-27C904F9679B}" type="parTrans" cxnId="{F3CD3058-1CF2-44BC-B93A-C1EFA3D38FE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248011AE-D2B3-4587-A7E6-0500F13E9036}" type="sibTrans" cxnId="{F3CD3058-1CF2-44BC-B93A-C1EFA3D38FE8}">
      <dgm:prSet custT="1"/>
      <dgm:spPr/>
      <dgm:t>
        <a:bodyPr/>
        <a:lstStyle/>
        <a:p>
          <a:pPr algn="ctr"/>
          <a:r>
            <a:rPr lang="fa-IR" sz="2000" b="1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0C8FE8F8-1168-4BF3-A858-75E5B5A79DFB}">
      <dgm:prSet phldrT="[Text]" custT="1"/>
      <dgm:spPr/>
      <dgm:t>
        <a:bodyPr/>
        <a:lstStyle/>
        <a:p>
          <a:r>
            <a:rPr lang="en-US" sz="1600" b="0" dirty="0">
              <a:solidFill>
                <a:srgbClr val="626264"/>
              </a:solidFill>
              <a:cs typeface="+mj-cs"/>
            </a:rPr>
            <a:t>HBC </a:t>
          </a:r>
          <a:r>
            <a:rPr lang="en-US" sz="1600" b="0" dirty="0" err="1">
              <a:solidFill>
                <a:srgbClr val="626264"/>
              </a:solidFill>
              <a:cs typeface="+mj-cs"/>
            </a:rPr>
            <a:t>Ab,lgG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77FC6248-B276-49B0-9D30-FA448A8E5EAD}" type="parTrans" cxnId="{855E98B5-0813-4DE4-B740-8AB48C1BB669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56AEAE42-4509-445E-9CF0-EFDB11D92C8F}" type="sibTrans" cxnId="{855E98B5-0813-4DE4-B740-8AB48C1BB669}">
      <dgm:prSet custT="1"/>
      <dgm:spPr/>
      <dgm:t>
        <a:bodyPr/>
        <a:lstStyle/>
        <a:p>
          <a:pPr algn="ctr"/>
          <a:r>
            <a:rPr lang="fa-IR" sz="2000" b="1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64729380-F77D-4E77-B486-E37EFA73BDD6}">
      <dgm:prSet phldrT="[Text]" custT="1"/>
      <dgm:spPr/>
      <dgm:t>
        <a:bodyPr/>
        <a:lstStyle/>
        <a:p>
          <a:r>
            <a:rPr lang="fa-IR" sz="1600" b="0" dirty="0">
              <a:solidFill>
                <a:srgbClr val="626264"/>
              </a:solidFill>
              <a:cs typeface="+mj-cs"/>
            </a:rPr>
            <a:t>عفونت فعال پیوند نمی شود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BBB8F3FE-DDC3-49D6-BC37-849D81A025F4}" type="parTrans" cxnId="{5FFFCF3F-6658-493D-B118-5051F35044E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D3DD4523-EC2B-4DE2-987A-2F9D3EB61FA1}" type="sibTrans" cxnId="{5FFFCF3F-6658-493D-B118-5051F35044EE}">
      <dgm:prSet custT="1"/>
      <dgm:spPr/>
      <dgm:t>
        <a:bodyPr/>
        <a:lstStyle/>
        <a:p>
          <a:pPr algn="ctr"/>
          <a:endParaRPr lang="en-US" sz="2000" b="1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9922B6BA-4AB3-42D7-B7CA-F9D3E4E2B63D}">
      <dgm:prSet phldrT="[Text]" custT="1"/>
      <dgm:spPr/>
      <dgm:t>
        <a:bodyPr/>
        <a:lstStyle/>
        <a:p>
          <a:r>
            <a:rPr lang="en-US" sz="1600" b="0" dirty="0">
              <a:solidFill>
                <a:srgbClr val="626264"/>
              </a:solidFill>
              <a:cs typeface="+mj-cs"/>
            </a:rPr>
            <a:t>HBV,DNA,PCR</a:t>
          </a:r>
        </a:p>
      </dgm:t>
    </dgm:pt>
    <dgm:pt modelId="{9F086693-B39C-4877-B3AF-2803AE674C8E}" type="parTrans" cxnId="{4FCB1547-6F80-4A23-8120-89BD190FBACF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FEF5C6C1-DEF7-49FB-98E5-FA041268AEA7}" type="sibTrans" cxnId="{4FCB1547-6F80-4A23-8120-89BD190FBACF}">
      <dgm:prSet custT="1"/>
      <dgm:spPr/>
      <dgm:t>
        <a:bodyPr/>
        <a:lstStyle/>
        <a:p>
          <a:pPr algn="ctr"/>
          <a:endParaRPr lang="en-US" sz="2000" b="1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9BE7DCC4-CBA7-40AF-AFAD-C98D9A03C0E1}">
      <dgm:prSet phldrT="[Text]" custT="1"/>
      <dgm:spPr/>
      <dgm:t>
        <a:bodyPr/>
        <a:lstStyle/>
        <a:p>
          <a:r>
            <a:rPr lang="fa-IR" sz="1600" b="0" dirty="0">
              <a:solidFill>
                <a:srgbClr val="626264"/>
              </a:solidFill>
              <a:cs typeface="+mj-cs"/>
            </a:rPr>
            <a:t>پیوند نمی شود 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2D00F9F2-D1CF-4DED-9AE2-1280BC10D480}" type="parTrans" cxnId="{98DE0CBD-1125-49F3-873F-9B63B32A47B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6D16D206-7871-4E96-9DD1-1E2BA44B2FDB}" type="sibTrans" cxnId="{98DE0CBD-1125-49F3-873F-9B63B32A47BE}">
      <dgm:prSet custT="1"/>
      <dgm:spPr/>
      <dgm:t>
        <a:bodyPr/>
        <a:lstStyle/>
        <a:p>
          <a:pPr algn="ctr"/>
          <a:r>
            <a:rPr lang="fa-IR" sz="2000" b="1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FD772D7B-EEE4-434C-AC7E-461BDAF6884D}">
      <dgm:prSet phldrT="[Text]" custT="1"/>
      <dgm:spPr/>
      <dgm:t>
        <a:bodyPr/>
        <a:lstStyle/>
        <a:p>
          <a:r>
            <a:rPr lang="fa-IR" sz="1600" b="0" dirty="0">
              <a:solidFill>
                <a:srgbClr val="626264"/>
              </a:solidFill>
              <a:cs typeface="+mj-cs"/>
            </a:rPr>
            <a:t>منعی جهت پیوند ندارد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E4A4C698-5393-42F2-9AED-99A680AF7717}" type="parTrans" cxnId="{C3303C36-DA2B-43C1-B086-6E2921FB970F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7C9105CE-251C-463C-B791-82D5E5A5FFCF}" type="sibTrans" cxnId="{C3303C36-DA2B-43C1-B086-6E2921FB970F}">
      <dgm:prSet custT="1"/>
      <dgm:spPr/>
      <dgm:t>
        <a:bodyPr/>
        <a:lstStyle/>
        <a:p>
          <a:pPr algn="ctr"/>
          <a:r>
            <a:rPr lang="fa-IR" sz="2000" b="1">
              <a:solidFill>
                <a:srgbClr val="C00000"/>
              </a:solidFill>
              <a:cs typeface="B Nazanin" panose="00000400000000000000" pitchFamily="2" charset="-78"/>
            </a:rPr>
            <a:t>-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B915C1FE-A632-4262-ADB3-332717E6BF0D}" type="pres">
      <dgm:prSet presAssocID="{58DE8966-2E0D-4015-8983-4B6D18BD9C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85F4FEF-1EC9-4FF6-877C-AF22CD5D4A45}" type="pres">
      <dgm:prSet presAssocID="{04D7565D-F8C6-4038-A8C2-A20E3DD8C688}" presName="hierRoot1" presStyleCnt="0">
        <dgm:presLayoutVars>
          <dgm:hierBranch val="init"/>
        </dgm:presLayoutVars>
      </dgm:prSet>
      <dgm:spPr/>
    </dgm:pt>
    <dgm:pt modelId="{CE8AE306-74DA-43DD-9F58-E9FBE3ABDBDA}" type="pres">
      <dgm:prSet presAssocID="{04D7565D-F8C6-4038-A8C2-A20E3DD8C688}" presName="rootComposite1" presStyleCnt="0"/>
      <dgm:spPr/>
    </dgm:pt>
    <dgm:pt modelId="{2B405709-465A-4250-BF2C-18E34548D534}" type="pres">
      <dgm:prSet presAssocID="{04D7565D-F8C6-4038-A8C2-A20E3DD8C688}" presName="rootText1" presStyleLbl="node0" presStyleIdx="0" presStyleCnt="1" custScaleX="365256">
        <dgm:presLayoutVars>
          <dgm:chMax/>
          <dgm:chPref val="3"/>
        </dgm:presLayoutVars>
      </dgm:prSet>
      <dgm:spPr/>
    </dgm:pt>
    <dgm:pt modelId="{DAF0A9ED-BD40-491E-9F33-D82A02E5FF5C}" type="pres">
      <dgm:prSet presAssocID="{04D7565D-F8C6-4038-A8C2-A20E3DD8C688}" presName="titleText1" presStyleLbl="fgAcc0" presStyleIdx="0" presStyleCnt="1" custScaleX="115861" custLinFactNeighborX="-19229" custLinFactNeighborY="-13051">
        <dgm:presLayoutVars>
          <dgm:chMax val="0"/>
          <dgm:chPref val="0"/>
        </dgm:presLayoutVars>
      </dgm:prSet>
      <dgm:spPr/>
    </dgm:pt>
    <dgm:pt modelId="{350972CD-927C-453F-8378-7ADAA5379AB1}" type="pres">
      <dgm:prSet presAssocID="{04D7565D-F8C6-4038-A8C2-A20E3DD8C688}" presName="rootConnector1" presStyleLbl="node1" presStyleIdx="0" presStyleCnt="11"/>
      <dgm:spPr/>
    </dgm:pt>
    <dgm:pt modelId="{A86D3FFD-90B4-43C3-9B79-DAAA50F08E5F}" type="pres">
      <dgm:prSet presAssocID="{04D7565D-F8C6-4038-A8C2-A20E3DD8C688}" presName="hierChild2" presStyleCnt="0"/>
      <dgm:spPr/>
    </dgm:pt>
    <dgm:pt modelId="{56A52BD2-1C56-4400-86F2-66D507D6173B}" type="pres">
      <dgm:prSet presAssocID="{9A31424C-BE9B-48BD-B99E-91256F383C9E}" presName="Name37" presStyleLbl="parChTrans1D2" presStyleIdx="0" presStyleCnt="2"/>
      <dgm:spPr/>
    </dgm:pt>
    <dgm:pt modelId="{FE22A968-7535-4B71-82D0-328FF96FA9BC}" type="pres">
      <dgm:prSet presAssocID="{8769DA47-3544-4C38-B975-25E0FD463BC9}" presName="hierRoot2" presStyleCnt="0">
        <dgm:presLayoutVars>
          <dgm:hierBranch val="init"/>
        </dgm:presLayoutVars>
      </dgm:prSet>
      <dgm:spPr/>
    </dgm:pt>
    <dgm:pt modelId="{386AC5E5-E7B3-4B15-A95E-7116FECE4A60}" type="pres">
      <dgm:prSet presAssocID="{8769DA47-3544-4C38-B975-25E0FD463BC9}" presName="rootComposite" presStyleCnt="0"/>
      <dgm:spPr/>
    </dgm:pt>
    <dgm:pt modelId="{C713335B-9D8D-4195-95C5-3660889F940B}" type="pres">
      <dgm:prSet presAssocID="{8769DA47-3544-4C38-B975-25E0FD463BC9}" presName="rootText" presStyleLbl="node1" presStyleIdx="0" presStyleCnt="11" custScaleX="224698" custLinFactX="-100000" custLinFactNeighborX="-128408">
        <dgm:presLayoutVars>
          <dgm:chMax/>
          <dgm:chPref val="3"/>
        </dgm:presLayoutVars>
      </dgm:prSet>
      <dgm:spPr/>
    </dgm:pt>
    <dgm:pt modelId="{CD5AEF1D-AB22-4BA8-97D7-94767B90A19B}" type="pres">
      <dgm:prSet presAssocID="{8769DA47-3544-4C38-B975-25E0FD463BC9}" presName="titleText2" presStyleLbl="fgAcc1" presStyleIdx="0" presStyleCnt="11" custLinFactX="-100000" custLinFactNeighborX="-170447" custLinFactNeighborY="-15556">
        <dgm:presLayoutVars>
          <dgm:chMax val="0"/>
          <dgm:chPref val="0"/>
        </dgm:presLayoutVars>
      </dgm:prSet>
      <dgm:spPr/>
    </dgm:pt>
    <dgm:pt modelId="{3726DACA-6487-4067-9750-4E5BC6491032}" type="pres">
      <dgm:prSet presAssocID="{8769DA47-3544-4C38-B975-25E0FD463BC9}" presName="rootConnector" presStyleLbl="node2" presStyleIdx="0" presStyleCnt="0"/>
      <dgm:spPr/>
    </dgm:pt>
    <dgm:pt modelId="{18D3DAA1-3CB5-429F-9B62-D571959DA715}" type="pres">
      <dgm:prSet presAssocID="{8769DA47-3544-4C38-B975-25E0FD463BC9}" presName="hierChild4" presStyleCnt="0"/>
      <dgm:spPr/>
    </dgm:pt>
    <dgm:pt modelId="{F244BC5A-BDF8-40D5-834F-B15BD99E320A}" type="pres">
      <dgm:prSet presAssocID="{8769DA47-3544-4C38-B975-25E0FD463BC9}" presName="hierChild5" presStyleCnt="0"/>
      <dgm:spPr/>
    </dgm:pt>
    <dgm:pt modelId="{564E3B18-613F-4F65-9278-CAECDC876000}" type="pres">
      <dgm:prSet presAssocID="{E6B0201D-F131-4845-81B7-0F00405A8D4D}" presName="Name37" presStyleLbl="parChTrans1D2" presStyleIdx="1" presStyleCnt="2"/>
      <dgm:spPr/>
    </dgm:pt>
    <dgm:pt modelId="{490FD26A-04CE-4150-8B25-75F8548D3F00}" type="pres">
      <dgm:prSet presAssocID="{7D1B3E1C-AEB1-436C-A83F-5B70E1979909}" presName="hierRoot2" presStyleCnt="0">
        <dgm:presLayoutVars>
          <dgm:hierBranch val="init"/>
        </dgm:presLayoutVars>
      </dgm:prSet>
      <dgm:spPr/>
    </dgm:pt>
    <dgm:pt modelId="{21F86DD9-69B1-4D7B-8131-3A397678C034}" type="pres">
      <dgm:prSet presAssocID="{7D1B3E1C-AEB1-436C-A83F-5B70E1979909}" presName="rootComposite" presStyleCnt="0"/>
      <dgm:spPr/>
    </dgm:pt>
    <dgm:pt modelId="{519DA2AE-4CCA-49B6-B448-8695D35F677F}" type="pres">
      <dgm:prSet presAssocID="{7D1B3E1C-AEB1-436C-A83F-5B70E1979909}" presName="rootText" presStyleLbl="node1" presStyleIdx="1" presStyleCnt="11" custScaleX="180201" custLinFactX="100000" custLinFactNeighborX="113049">
        <dgm:presLayoutVars>
          <dgm:chMax/>
          <dgm:chPref val="3"/>
        </dgm:presLayoutVars>
      </dgm:prSet>
      <dgm:spPr/>
    </dgm:pt>
    <dgm:pt modelId="{9AE812D2-47CA-4FD0-B92A-D5D8F3A24E98}" type="pres">
      <dgm:prSet presAssocID="{7D1B3E1C-AEB1-436C-A83F-5B70E1979909}" presName="titleText2" presStyleLbl="fgAcc1" presStyleIdx="1" presStyleCnt="11" custLinFactX="100000" custLinFactNeighborX="120272">
        <dgm:presLayoutVars>
          <dgm:chMax val="0"/>
          <dgm:chPref val="0"/>
        </dgm:presLayoutVars>
      </dgm:prSet>
      <dgm:spPr/>
    </dgm:pt>
    <dgm:pt modelId="{DA40A224-624B-4759-8F08-2FE96CCA4C4F}" type="pres">
      <dgm:prSet presAssocID="{7D1B3E1C-AEB1-436C-A83F-5B70E1979909}" presName="rootConnector" presStyleLbl="node2" presStyleIdx="0" presStyleCnt="0"/>
      <dgm:spPr/>
    </dgm:pt>
    <dgm:pt modelId="{F507E9A0-8F6E-4C8C-9B8B-354DF478B81F}" type="pres">
      <dgm:prSet presAssocID="{7D1B3E1C-AEB1-436C-A83F-5B70E1979909}" presName="hierChild4" presStyleCnt="0"/>
      <dgm:spPr/>
    </dgm:pt>
    <dgm:pt modelId="{CEC8882C-E5E9-4F26-BF83-BA5B4C7BE68E}" type="pres">
      <dgm:prSet presAssocID="{36E9773F-34A1-4EA4-8C86-E117E30450AC}" presName="Name37" presStyleLbl="parChTrans1D3" presStyleIdx="0" presStyleCnt="2"/>
      <dgm:spPr/>
    </dgm:pt>
    <dgm:pt modelId="{DF679849-D054-4B88-A2FF-E15F1ADD5F50}" type="pres">
      <dgm:prSet presAssocID="{69CE1685-EDB1-4452-B683-554F539A6558}" presName="hierRoot2" presStyleCnt="0">
        <dgm:presLayoutVars>
          <dgm:hierBranch val="init"/>
        </dgm:presLayoutVars>
      </dgm:prSet>
      <dgm:spPr/>
    </dgm:pt>
    <dgm:pt modelId="{5B0F0A13-9476-46DA-A8B3-FD305A18C62A}" type="pres">
      <dgm:prSet presAssocID="{69CE1685-EDB1-4452-B683-554F539A6558}" presName="rootComposite" presStyleCnt="0"/>
      <dgm:spPr/>
    </dgm:pt>
    <dgm:pt modelId="{E837B4CE-3541-4B89-A082-C083EB729AAC}" type="pres">
      <dgm:prSet presAssocID="{69CE1685-EDB1-4452-B683-554F539A6558}" presName="rootText" presStyleLbl="node1" presStyleIdx="2" presStyleCnt="11" custScaleX="169607" custLinFactNeighborX="-18692">
        <dgm:presLayoutVars>
          <dgm:chMax/>
          <dgm:chPref val="3"/>
        </dgm:presLayoutVars>
      </dgm:prSet>
      <dgm:spPr/>
    </dgm:pt>
    <dgm:pt modelId="{21F9E8D9-B0DC-4C79-99C8-3A4632DB1703}" type="pres">
      <dgm:prSet presAssocID="{69CE1685-EDB1-4452-B683-554F539A6558}" presName="titleText2" presStyleLbl="fgAcc1" presStyleIdx="2" presStyleCnt="11" custLinFactNeighborX="-40507" custLinFactNeighborY="20363">
        <dgm:presLayoutVars>
          <dgm:chMax val="0"/>
          <dgm:chPref val="0"/>
        </dgm:presLayoutVars>
      </dgm:prSet>
      <dgm:spPr/>
    </dgm:pt>
    <dgm:pt modelId="{1EC0DA73-E5A4-494D-99D4-52B6420AC233}" type="pres">
      <dgm:prSet presAssocID="{69CE1685-EDB1-4452-B683-554F539A6558}" presName="rootConnector" presStyleLbl="node3" presStyleIdx="0" presStyleCnt="0"/>
      <dgm:spPr/>
    </dgm:pt>
    <dgm:pt modelId="{27401719-CE45-4FC2-8DF6-43A27C2620D6}" type="pres">
      <dgm:prSet presAssocID="{69CE1685-EDB1-4452-B683-554F539A6558}" presName="hierChild4" presStyleCnt="0"/>
      <dgm:spPr/>
    </dgm:pt>
    <dgm:pt modelId="{A6096632-F15A-4382-961D-22CE1697330F}" type="pres">
      <dgm:prSet presAssocID="{EE423197-6451-4891-A311-5868BF603D49}" presName="Name37" presStyleLbl="parChTrans1D4" presStyleIdx="0" presStyleCnt="7"/>
      <dgm:spPr/>
    </dgm:pt>
    <dgm:pt modelId="{D6C6E480-CA59-42C9-8C02-422E4C6D7658}" type="pres">
      <dgm:prSet presAssocID="{785F3047-0AD5-4CCB-9758-DCFFDDE461D2}" presName="hierRoot2" presStyleCnt="0">
        <dgm:presLayoutVars>
          <dgm:hierBranch val="init"/>
        </dgm:presLayoutVars>
      </dgm:prSet>
      <dgm:spPr/>
    </dgm:pt>
    <dgm:pt modelId="{F32E20EB-4B94-4A92-9837-C18E0911AF63}" type="pres">
      <dgm:prSet presAssocID="{785F3047-0AD5-4CCB-9758-DCFFDDE461D2}" presName="rootComposite" presStyleCnt="0"/>
      <dgm:spPr/>
    </dgm:pt>
    <dgm:pt modelId="{52599F6C-3CF2-4EE9-A98E-E6A61BBA1F61}" type="pres">
      <dgm:prSet presAssocID="{785F3047-0AD5-4CCB-9758-DCFFDDE461D2}" presName="rootText" presStyleLbl="node1" presStyleIdx="3" presStyleCnt="11" custScaleX="246737" custLinFactNeighborX="-19445" custLinFactNeighborY="7335">
        <dgm:presLayoutVars>
          <dgm:chMax/>
          <dgm:chPref val="3"/>
        </dgm:presLayoutVars>
      </dgm:prSet>
      <dgm:spPr/>
    </dgm:pt>
    <dgm:pt modelId="{EF7F5CAE-919C-4ADF-95D5-06C938C9E29E}" type="pres">
      <dgm:prSet presAssocID="{785F3047-0AD5-4CCB-9758-DCFFDDE461D2}" presName="titleText2" presStyleLbl="fgAcc1" presStyleIdx="3" presStyleCnt="11" custLinFactNeighborX="-32276" custLinFactNeighborY="5025">
        <dgm:presLayoutVars>
          <dgm:chMax val="0"/>
          <dgm:chPref val="0"/>
        </dgm:presLayoutVars>
      </dgm:prSet>
      <dgm:spPr/>
    </dgm:pt>
    <dgm:pt modelId="{FA2C646E-0CD5-4DCC-89A6-8D5A8BC88E88}" type="pres">
      <dgm:prSet presAssocID="{785F3047-0AD5-4CCB-9758-DCFFDDE461D2}" presName="rootConnector" presStyleLbl="node4" presStyleIdx="0" presStyleCnt="0"/>
      <dgm:spPr/>
    </dgm:pt>
    <dgm:pt modelId="{81742CD0-1DBB-4068-80EA-963C462537F2}" type="pres">
      <dgm:prSet presAssocID="{785F3047-0AD5-4CCB-9758-DCFFDDE461D2}" presName="hierChild4" presStyleCnt="0"/>
      <dgm:spPr/>
    </dgm:pt>
    <dgm:pt modelId="{7B7F7024-A22D-4E72-BCE9-D4A833148DAF}" type="pres">
      <dgm:prSet presAssocID="{2BBF336C-A85D-421F-9007-27C904F9679B}" presName="Name37" presStyleLbl="parChTrans1D4" presStyleIdx="1" presStyleCnt="7"/>
      <dgm:spPr/>
    </dgm:pt>
    <dgm:pt modelId="{D3E2D1CD-0F10-44DE-AA25-A2F2C4E808BB}" type="pres">
      <dgm:prSet presAssocID="{857A77BB-2A21-499D-95EC-EAF51F273F2A}" presName="hierRoot2" presStyleCnt="0">
        <dgm:presLayoutVars>
          <dgm:hierBranch val="init"/>
        </dgm:presLayoutVars>
      </dgm:prSet>
      <dgm:spPr/>
    </dgm:pt>
    <dgm:pt modelId="{94E92A41-3968-4A37-BAD1-00D2D501C655}" type="pres">
      <dgm:prSet presAssocID="{857A77BB-2A21-499D-95EC-EAF51F273F2A}" presName="rootComposite" presStyleCnt="0"/>
      <dgm:spPr/>
    </dgm:pt>
    <dgm:pt modelId="{5906595B-8DE2-4B2F-9F9E-D6D7C41B3EAA}" type="pres">
      <dgm:prSet presAssocID="{857A77BB-2A21-499D-95EC-EAF51F273F2A}" presName="rootText" presStyleLbl="node1" presStyleIdx="4" presStyleCnt="11" custScaleX="166343" custLinFactX="-100000" custLinFactNeighborX="-134367" custLinFactNeighborY="9579">
        <dgm:presLayoutVars>
          <dgm:chMax/>
          <dgm:chPref val="3"/>
        </dgm:presLayoutVars>
      </dgm:prSet>
      <dgm:spPr/>
    </dgm:pt>
    <dgm:pt modelId="{672390E0-3449-496E-AD1B-C8B06A9C4671}" type="pres">
      <dgm:prSet presAssocID="{857A77BB-2A21-499D-95EC-EAF51F273F2A}" presName="titleText2" presStyleLbl="fgAcc1" presStyleIdx="4" presStyleCnt="11" custLinFactX="-100000" custLinFactNeighborX="-180929" custLinFactNeighborY="43107">
        <dgm:presLayoutVars>
          <dgm:chMax val="0"/>
          <dgm:chPref val="0"/>
        </dgm:presLayoutVars>
      </dgm:prSet>
      <dgm:spPr/>
    </dgm:pt>
    <dgm:pt modelId="{9C84D101-8E68-4848-94AD-DEE216C0AC2D}" type="pres">
      <dgm:prSet presAssocID="{857A77BB-2A21-499D-95EC-EAF51F273F2A}" presName="rootConnector" presStyleLbl="node4" presStyleIdx="0" presStyleCnt="0"/>
      <dgm:spPr/>
    </dgm:pt>
    <dgm:pt modelId="{DB67903C-40C4-4FD1-8F3E-C72B952FFB19}" type="pres">
      <dgm:prSet presAssocID="{857A77BB-2A21-499D-95EC-EAF51F273F2A}" presName="hierChild4" presStyleCnt="0"/>
      <dgm:spPr/>
    </dgm:pt>
    <dgm:pt modelId="{2AD1E592-E461-417B-BABA-43A25FCC5D87}" type="pres">
      <dgm:prSet presAssocID="{BBB8F3FE-DDC3-49D6-BC37-849D81A025F4}" presName="Name37" presStyleLbl="parChTrans1D4" presStyleIdx="2" presStyleCnt="7"/>
      <dgm:spPr/>
    </dgm:pt>
    <dgm:pt modelId="{B9FF8D5D-F144-4FBB-B8EC-3CEE9546ED8F}" type="pres">
      <dgm:prSet presAssocID="{64729380-F77D-4E77-B486-E37EFA73BDD6}" presName="hierRoot2" presStyleCnt="0">
        <dgm:presLayoutVars>
          <dgm:hierBranch val="init"/>
        </dgm:presLayoutVars>
      </dgm:prSet>
      <dgm:spPr/>
    </dgm:pt>
    <dgm:pt modelId="{185D61AC-DCF6-48A0-8A5E-D99874BBF79B}" type="pres">
      <dgm:prSet presAssocID="{64729380-F77D-4E77-B486-E37EFA73BDD6}" presName="rootComposite" presStyleCnt="0"/>
      <dgm:spPr/>
    </dgm:pt>
    <dgm:pt modelId="{E10BDF8D-78E5-4EDC-AA7E-EA02AC5AC6D5}" type="pres">
      <dgm:prSet presAssocID="{64729380-F77D-4E77-B486-E37EFA73BDD6}" presName="rootText" presStyleLbl="node1" presStyleIdx="5" presStyleCnt="11" custScaleX="195333" custLinFactX="-100000" custLinFactNeighborX="-134817" custLinFactNeighborY="38519">
        <dgm:presLayoutVars>
          <dgm:chMax/>
          <dgm:chPref val="3"/>
        </dgm:presLayoutVars>
      </dgm:prSet>
      <dgm:spPr/>
    </dgm:pt>
    <dgm:pt modelId="{46208CC6-96ED-4605-86A4-7A2B5D685713}" type="pres">
      <dgm:prSet presAssocID="{64729380-F77D-4E77-B486-E37EFA73BDD6}" presName="titleText2" presStyleLbl="fgAcc1" presStyleIdx="5" presStyleCnt="11" custLinFactX="-100000" custLinFactY="12849" custLinFactNeighborX="-178010" custLinFactNeighborY="100000">
        <dgm:presLayoutVars>
          <dgm:chMax val="0"/>
          <dgm:chPref val="0"/>
        </dgm:presLayoutVars>
      </dgm:prSet>
      <dgm:spPr/>
    </dgm:pt>
    <dgm:pt modelId="{824E471F-1B1C-4193-9486-F6B2B17A3272}" type="pres">
      <dgm:prSet presAssocID="{64729380-F77D-4E77-B486-E37EFA73BDD6}" presName="rootConnector" presStyleLbl="node4" presStyleIdx="0" presStyleCnt="0"/>
      <dgm:spPr/>
    </dgm:pt>
    <dgm:pt modelId="{D83988B1-B74B-469A-A821-671EF4705435}" type="pres">
      <dgm:prSet presAssocID="{64729380-F77D-4E77-B486-E37EFA73BDD6}" presName="hierChild4" presStyleCnt="0"/>
      <dgm:spPr/>
    </dgm:pt>
    <dgm:pt modelId="{C8A7B605-FD58-4708-B00C-85635B5E6191}" type="pres">
      <dgm:prSet presAssocID="{64729380-F77D-4E77-B486-E37EFA73BDD6}" presName="hierChild5" presStyleCnt="0"/>
      <dgm:spPr/>
    </dgm:pt>
    <dgm:pt modelId="{FE29EDE9-1C1A-4D9C-B58F-FB6B2D403CC9}" type="pres">
      <dgm:prSet presAssocID="{857A77BB-2A21-499D-95EC-EAF51F273F2A}" presName="hierChild5" presStyleCnt="0"/>
      <dgm:spPr/>
    </dgm:pt>
    <dgm:pt modelId="{3151930A-1CD2-4C85-AD30-BBB42F44DD42}" type="pres">
      <dgm:prSet presAssocID="{77FC6248-B276-49B0-9D30-FA448A8E5EAD}" presName="Name37" presStyleLbl="parChTrans1D4" presStyleIdx="3" presStyleCnt="7"/>
      <dgm:spPr/>
    </dgm:pt>
    <dgm:pt modelId="{E19D194F-678E-4EDC-8D1F-7258786D487D}" type="pres">
      <dgm:prSet presAssocID="{0C8FE8F8-1168-4BF3-A858-75E5B5A79DFB}" presName="hierRoot2" presStyleCnt="0">
        <dgm:presLayoutVars>
          <dgm:hierBranch val="init"/>
        </dgm:presLayoutVars>
      </dgm:prSet>
      <dgm:spPr/>
    </dgm:pt>
    <dgm:pt modelId="{7EB54625-9A56-41A2-8A94-66E23467D818}" type="pres">
      <dgm:prSet presAssocID="{0C8FE8F8-1168-4BF3-A858-75E5B5A79DFB}" presName="rootComposite" presStyleCnt="0"/>
      <dgm:spPr/>
    </dgm:pt>
    <dgm:pt modelId="{05E6BBF7-A580-49E9-8AB2-572A0F470807}" type="pres">
      <dgm:prSet presAssocID="{0C8FE8F8-1168-4BF3-A858-75E5B5A79DFB}" presName="rootText" presStyleLbl="node1" presStyleIdx="6" presStyleCnt="11" custScaleX="185925" custLinFactX="111759" custLinFactNeighborX="200000" custLinFactNeighborY="9234">
        <dgm:presLayoutVars>
          <dgm:chMax/>
          <dgm:chPref val="3"/>
        </dgm:presLayoutVars>
      </dgm:prSet>
      <dgm:spPr/>
    </dgm:pt>
    <dgm:pt modelId="{7F485A45-0040-4D6B-8461-D84AB0F94E48}" type="pres">
      <dgm:prSet presAssocID="{0C8FE8F8-1168-4BF3-A858-75E5B5A79DFB}" presName="titleText2" presStyleLbl="fgAcc1" presStyleIdx="6" presStyleCnt="11" custLinFactX="131476" custLinFactNeighborX="200000" custLinFactNeighborY="11314">
        <dgm:presLayoutVars>
          <dgm:chMax val="0"/>
          <dgm:chPref val="0"/>
        </dgm:presLayoutVars>
      </dgm:prSet>
      <dgm:spPr/>
    </dgm:pt>
    <dgm:pt modelId="{84ECB26D-9A19-4342-8F34-E48024B3B58F}" type="pres">
      <dgm:prSet presAssocID="{0C8FE8F8-1168-4BF3-A858-75E5B5A79DFB}" presName="rootConnector" presStyleLbl="node4" presStyleIdx="0" presStyleCnt="0"/>
      <dgm:spPr/>
    </dgm:pt>
    <dgm:pt modelId="{CFCF6AAA-2BB4-435E-8D2F-B4900FC15506}" type="pres">
      <dgm:prSet presAssocID="{0C8FE8F8-1168-4BF3-A858-75E5B5A79DFB}" presName="hierChild4" presStyleCnt="0"/>
      <dgm:spPr/>
    </dgm:pt>
    <dgm:pt modelId="{9AFD32E1-EB80-41F8-85C0-E8C1E228CD70}" type="pres">
      <dgm:prSet presAssocID="{9F086693-B39C-4877-B3AF-2803AE674C8E}" presName="Name37" presStyleLbl="parChTrans1D4" presStyleIdx="4" presStyleCnt="7"/>
      <dgm:spPr/>
    </dgm:pt>
    <dgm:pt modelId="{0B26CE95-AC7B-483B-B355-93AEA78DF947}" type="pres">
      <dgm:prSet presAssocID="{9922B6BA-4AB3-42D7-B7CA-F9D3E4E2B63D}" presName="hierRoot2" presStyleCnt="0">
        <dgm:presLayoutVars>
          <dgm:hierBranch val="init"/>
        </dgm:presLayoutVars>
      </dgm:prSet>
      <dgm:spPr/>
    </dgm:pt>
    <dgm:pt modelId="{A9893D28-F13E-4295-8DA6-9628AEAC51A6}" type="pres">
      <dgm:prSet presAssocID="{9922B6BA-4AB3-42D7-B7CA-F9D3E4E2B63D}" presName="rootComposite" presStyleCnt="0"/>
      <dgm:spPr/>
    </dgm:pt>
    <dgm:pt modelId="{167E2E0F-1D56-4238-AD17-0AC5189854F8}" type="pres">
      <dgm:prSet presAssocID="{9922B6BA-4AB3-42D7-B7CA-F9D3E4E2B63D}" presName="rootText" presStyleLbl="node1" presStyleIdx="7" presStyleCnt="11" custScaleX="230650" custLinFactNeighborX="60483" custLinFactNeighborY="-2188">
        <dgm:presLayoutVars>
          <dgm:chMax/>
          <dgm:chPref val="3"/>
        </dgm:presLayoutVars>
      </dgm:prSet>
      <dgm:spPr/>
    </dgm:pt>
    <dgm:pt modelId="{6289EF85-B3AC-4BBB-964F-306B80086F7A}" type="pres">
      <dgm:prSet presAssocID="{9922B6BA-4AB3-42D7-B7CA-F9D3E4E2B63D}" presName="titleText2" presStyleLbl="fgAcc1" presStyleIdx="7" presStyleCnt="11" custLinFactNeighborX="42652" custLinFactNeighborY="4344">
        <dgm:presLayoutVars>
          <dgm:chMax val="0"/>
          <dgm:chPref val="0"/>
        </dgm:presLayoutVars>
      </dgm:prSet>
      <dgm:spPr/>
    </dgm:pt>
    <dgm:pt modelId="{CA6992DA-E608-45A9-B36F-D26A918253DF}" type="pres">
      <dgm:prSet presAssocID="{9922B6BA-4AB3-42D7-B7CA-F9D3E4E2B63D}" presName="rootConnector" presStyleLbl="node4" presStyleIdx="0" presStyleCnt="0"/>
      <dgm:spPr/>
    </dgm:pt>
    <dgm:pt modelId="{5E8055B2-78F3-4FC4-802C-01AD2E4ACF4B}" type="pres">
      <dgm:prSet presAssocID="{9922B6BA-4AB3-42D7-B7CA-F9D3E4E2B63D}" presName="hierChild4" presStyleCnt="0"/>
      <dgm:spPr/>
    </dgm:pt>
    <dgm:pt modelId="{4B132654-C228-4345-A805-AD80D5BE54ED}" type="pres">
      <dgm:prSet presAssocID="{2D00F9F2-D1CF-4DED-9AE2-1280BC10D480}" presName="Name37" presStyleLbl="parChTrans1D4" presStyleIdx="5" presStyleCnt="7"/>
      <dgm:spPr/>
    </dgm:pt>
    <dgm:pt modelId="{A9C90049-F49F-4A11-B8DC-3A3473179CFA}" type="pres">
      <dgm:prSet presAssocID="{9BE7DCC4-CBA7-40AF-AFAD-C98D9A03C0E1}" presName="hierRoot2" presStyleCnt="0">
        <dgm:presLayoutVars>
          <dgm:hierBranch val="init"/>
        </dgm:presLayoutVars>
      </dgm:prSet>
      <dgm:spPr/>
    </dgm:pt>
    <dgm:pt modelId="{F25ED16D-13AB-436F-BF22-EED614773912}" type="pres">
      <dgm:prSet presAssocID="{9BE7DCC4-CBA7-40AF-AFAD-C98D9A03C0E1}" presName="rootComposite" presStyleCnt="0"/>
      <dgm:spPr/>
    </dgm:pt>
    <dgm:pt modelId="{15B0F2F9-F3CB-4B39-B609-0932B517EF99}" type="pres">
      <dgm:prSet presAssocID="{9BE7DCC4-CBA7-40AF-AFAD-C98D9A03C0E1}" presName="rootText" presStyleLbl="node1" presStyleIdx="8" presStyleCnt="11" custScaleX="192187" custLinFactNeighborX="-21153" custLinFactNeighborY="7538">
        <dgm:presLayoutVars>
          <dgm:chMax/>
          <dgm:chPref val="3"/>
        </dgm:presLayoutVars>
      </dgm:prSet>
      <dgm:spPr/>
    </dgm:pt>
    <dgm:pt modelId="{B7B1C64D-7E1F-4CAF-BF10-D663EAF9176C}" type="pres">
      <dgm:prSet presAssocID="{9BE7DCC4-CBA7-40AF-AFAD-C98D9A03C0E1}" presName="titleText2" presStyleLbl="fgAcc1" presStyleIdx="8" presStyleCnt="11" custLinFactNeighborX="-43012" custLinFactNeighborY="1339">
        <dgm:presLayoutVars>
          <dgm:chMax val="0"/>
          <dgm:chPref val="0"/>
        </dgm:presLayoutVars>
      </dgm:prSet>
      <dgm:spPr/>
    </dgm:pt>
    <dgm:pt modelId="{8D05066F-75E7-4162-84EB-28F931928A2A}" type="pres">
      <dgm:prSet presAssocID="{9BE7DCC4-CBA7-40AF-AFAD-C98D9A03C0E1}" presName="rootConnector" presStyleLbl="node4" presStyleIdx="0" presStyleCnt="0"/>
      <dgm:spPr/>
    </dgm:pt>
    <dgm:pt modelId="{D39BC90F-72D1-4BDC-8767-A320CEA44773}" type="pres">
      <dgm:prSet presAssocID="{9BE7DCC4-CBA7-40AF-AFAD-C98D9A03C0E1}" presName="hierChild4" presStyleCnt="0"/>
      <dgm:spPr/>
    </dgm:pt>
    <dgm:pt modelId="{ED825D1C-6035-49AF-A505-916A38C510E0}" type="pres">
      <dgm:prSet presAssocID="{9BE7DCC4-CBA7-40AF-AFAD-C98D9A03C0E1}" presName="hierChild5" presStyleCnt="0"/>
      <dgm:spPr/>
    </dgm:pt>
    <dgm:pt modelId="{60BB6CE1-4A03-410C-8293-801D9D938621}" type="pres">
      <dgm:prSet presAssocID="{E4A4C698-5393-42F2-9AED-99A680AF7717}" presName="Name37" presStyleLbl="parChTrans1D4" presStyleIdx="6" presStyleCnt="7"/>
      <dgm:spPr/>
    </dgm:pt>
    <dgm:pt modelId="{CA18ED7A-8EE6-48E3-B926-C8A7C4E379B4}" type="pres">
      <dgm:prSet presAssocID="{FD772D7B-EEE4-434C-AC7E-461BDAF6884D}" presName="hierRoot2" presStyleCnt="0">
        <dgm:presLayoutVars>
          <dgm:hierBranch val="init"/>
        </dgm:presLayoutVars>
      </dgm:prSet>
      <dgm:spPr/>
    </dgm:pt>
    <dgm:pt modelId="{6C6B2F34-DD8A-44C6-868A-60DFC351EB78}" type="pres">
      <dgm:prSet presAssocID="{FD772D7B-EEE4-434C-AC7E-461BDAF6884D}" presName="rootComposite" presStyleCnt="0"/>
      <dgm:spPr/>
    </dgm:pt>
    <dgm:pt modelId="{0CAE1DB9-C2EC-4B49-B62B-7CF854129EAA}" type="pres">
      <dgm:prSet presAssocID="{FD772D7B-EEE4-434C-AC7E-461BDAF6884D}" presName="rootText" presStyleLbl="node1" presStyleIdx="9" presStyleCnt="11" custScaleX="197775" custLinFactX="99434" custLinFactNeighborX="100000" custLinFactNeighborY="2862">
        <dgm:presLayoutVars>
          <dgm:chMax/>
          <dgm:chPref val="3"/>
        </dgm:presLayoutVars>
      </dgm:prSet>
      <dgm:spPr/>
    </dgm:pt>
    <dgm:pt modelId="{79E3F95B-B60A-4204-B24B-5C86A6AB4476}" type="pres">
      <dgm:prSet presAssocID="{FD772D7B-EEE4-434C-AC7E-461BDAF6884D}" presName="titleText2" presStyleLbl="fgAcc1" presStyleIdx="9" presStyleCnt="11" custLinFactX="100000" custLinFactNeighborX="111282" custLinFactNeighborY="14480">
        <dgm:presLayoutVars>
          <dgm:chMax val="0"/>
          <dgm:chPref val="0"/>
        </dgm:presLayoutVars>
      </dgm:prSet>
      <dgm:spPr/>
    </dgm:pt>
    <dgm:pt modelId="{51316E91-8BE8-4744-9A5D-6C5B2BE17680}" type="pres">
      <dgm:prSet presAssocID="{FD772D7B-EEE4-434C-AC7E-461BDAF6884D}" presName="rootConnector" presStyleLbl="node4" presStyleIdx="0" presStyleCnt="0"/>
      <dgm:spPr/>
    </dgm:pt>
    <dgm:pt modelId="{B3FD2E53-9980-4E1C-8876-2D329B84789A}" type="pres">
      <dgm:prSet presAssocID="{FD772D7B-EEE4-434C-AC7E-461BDAF6884D}" presName="hierChild4" presStyleCnt="0"/>
      <dgm:spPr/>
    </dgm:pt>
    <dgm:pt modelId="{5B0B0E9A-3215-4A61-96E3-F7FB3E348424}" type="pres">
      <dgm:prSet presAssocID="{FD772D7B-EEE4-434C-AC7E-461BDAF6884D}" presName="hierChild5" presStyleCnt="0"/>
      <dgm:spPr/>
    </dgm:pt>
    <dgm:pt modelId="{8FF55A2C-56CD-47D9-BDA5-75C932013321}" type="pres">
      <dgm:prSet presAssocID="{9922B6BA-4AB3-42D7-B7CA-F9D3E4E2B63D}" presName="hierChild5" presStyleCnt="0"/>
      <dgm:spPr/>
    </dgm:pt>
    <dgm:pt modelId="{C757645B-6875-47BC-B46E-A0A84B6F6FC2}" type="pres">
      <dgm:prSet presAssocID="{0C8FE8F8-1168-4BF3-A858-75E5B5A79DFB}" presName="hierChild5" presStyleCnt="0"/>
      <dgm:spPr/>
    </dgm:pt>
    <dgm:pt modelId="{8D6086F3-5A95-41AE-A07A-B8AC7418D967}" type="pres">
      <dgm:prSet presAssocID="{785F3047-0AD5-4CCB-9758-DCFFDDE461D2}" presName="hierChild5" presStyleCnt="0"/>
      <dgm:spPr/>
    </dgm:pt>
    <dgm:pt modelId="{89916E74-97CB-4AE8-9F73-36107EF36099}" type="pres">
      <dgm:prSet presAssocID="{69CE1685-EDB1-4452-B683-554F539A6558}" presName="hierChild5" presStyleCnt="0"/>
      <dgm:spPr/>
    </dgm:pt>
    <dgm:pt modelId="{6B2FB9EC-1BFD-43D0-8E74-EBAD32841C10}" type="pres">
      <dgm:prSet presAssocID="{DD7E6238-6E43-435F-A1EF-A6E3297E5F75}" presName="Name37" presStyleLbl="parChTrans1D3" presStyleIdx="1" presStyleCnt="2"/>
      <dgm:spPr/>
    </dgm:pt>
    <dgm:pt modelId="{2C772C2C-0736-475D-ABB6-37F950FB7395}" type="pres">
      <dgm:prSet presAssocID="{33A5B7C4-E53C-4866-853D-9C8CABF12495}" presName="hierRoot2" presStyleCnt="0">
        <dgm:presLayoutVars>
          <dgm:hierBranch val="init"/>
        </dgm:presLayoutVars>
      </dgm:prSet>
      <dgm:spPr/>
    </dgm:pt>
    <dgm:pt modelId="{7731EB86-2D65-4875-BFED-C7D7D40C3FC3}" type="pres">
      <dgm:prSet presAssocID="{33A5B7C4-E53C-4866-853D-9C8CABF12495}" presName="rootComposite" presStyleCnt="0"/>
      <dgm:spPr/>
    </dgm:pt>
    <dgm:pt modelId="{9DB45F1A-8CE3-4EE0-8EFF-56E0B8366ABF}" type="pres">
      <dgm:prSet presAssocID="{33A5B7C4-E53C-4866-853D-9C8CABF12495}" presName="rootText" presStyleLbl="node1" presStyleIdx="10" presStyleCnt="11" custScaleX="200793" custLinFactX="100000" custLinFactNeighborX="138964">
        <dgm:presLayoutVars>
          <dgm:chMax/>
          <dgm:chPref val="3"/>
        </dgm:presLayoutVars>
      </dgm:prSet>
      <dgm:spPr/>
    </dgm:pt>
    <dgm:pt modelId="{826B520F-70F2-4D25-8E75-5DECB96817DF}" type="pres">
      <dgm:prSet presAssocID="{33A5B7C4-E53C-4866-853D-9C8CABF12495}" presName="titleText2" presStyleLbl="fgAcc1" presStyleIdx="10" presStyleCnt="11" custLinFactX="100000" custLinFactNeighborX="151506" custLinFactNeighborY="24631">
        <dgm:presLayoutVars>
          <dgm:chMax val="0"/>
          <dgm:chPref val="0"/>
        </dgm:presLayoutVars>
      </dgm:prSet>
      <dgm:spPr/>
    </dgm:pt>
    <dgm:pt modelId="{9B6F8846-0F34-4B47-A9B4-978BFB7659F3}" type="pres">
      <dgm:prSet presAssocID="{33A5B7C4-E53C-4866-853D-9C8CABF12495}" presName="rootConnector" presStyleLbl="node3" presStyleIdx="0" presStyleCnt="0"/>
      <dgm:spPr/>
    </dgm:pt>
    <dgm:pt modelId="{C96E7391-37EE-4670-8BF2-A1E43BA25A72}" type="pres">
      <dgm:prSet presAssocID="{33A5B7C4-E53C-4866-853D-9C8CABF12495}" presName="hierChild4" presStyleCnt="0"/>
      <dgm:spPr/>
    </dgm:pt>
    <dgm:pt modelId="{A6EE3C49-A809-455F-AFB4-21639B81E83D}" type="pres">
      <dgm:prSet presAssocID="{33A5B7C4-E53C-4866-853D-9C8CABF12495}" presName="hierChild5" presStyleCnt="0"/>
      <dgm:spPr/>
    </dgm:pt>
    <dgm:pt modelId="{492A2773-13AE-4ECE-AE5B-B043D7E704E9}" type="pres">
      <dgm:prSet presAssocID="{7D1B3E1C-AEB1-436C-A83F-5B70E1979909}" presName="hierChild5" presStyleCnt="0"/>
      <dgm:spPr/>
    </dgm:pt>
    <dgm:pt modelId="{D570A4CC-3780-4FC8-BE80-7F42A7B92B84}" type="pres">
      <dgm:prSet presAssocID="{04D7565D-F8C6-4038-A8C2-A20E3DD8C688}" presName="hierChild3" presStyleCnt="0"/>
      <dgm:spPr/>
    </dgm:pt>
  </dgm:ptLst>
  <dgm:cxnLst>
    <dgm:cxn modelId="{19D05F04-75F3-4555-AFD6-129803DFE999}" type="presOf" srcId="{EE423197-6451-4891-A311-5868BF603D49}" destId="{A6096632-F15A-4382-961D-22CE1697330F}" srcOrd="0" destOrd="0" presId="urn:microsoft.com/office/officeart/2008/layout/NameandTitleOrganizationalChart"/>
    <dgm:cxn modelId="{471FF406-7C2D-4E28-9C61-262629BD2AC1}" type="presOf" srcId="{E6B0201D-F131-4845-81B7-0F00405A8D4D}" destId="{564E3B18-613F-4F65-9278-CAECDC876000}" srcOrd="0" destOrd="0" presId="urn:microsoft.com/office/officeart/2008/layout/NameandTitleOrganizationalChart"/>
    <dgm:cxn modelId="{24C1D611-1D07-4274-A664-F72B56DBBF6F}" type="presOf" srcId="{7C9105CE-251C-463C-B791-82D5E5A5FFCF}" destId="{79E3F95B-B60A-4204-B24B-5C86A6AB4476}" srcOrd="0" destOrd="0" presId="urn:microsoft.com/office/officeart/2008/layout/NameandTitleOrganizationalChart"/>
    <dgm:cxn modelId="{325B5517-B5D8-432E-ADA0-F7148E2D1C32}" type="presOf" srcId="{8769DA47-3544-4C38-B975-25E0FD463BC9}" destId="{C713335B-9D8D-4195-95C5-3660889F940B}" srcOrd="0" destOrd="0" presId="urn:microsoft.com/office/officeart/2008/layout/NameandTitleOrganizationalChart"/>
    <dgm:cxn modelId="{DC327617-177F-44DA-81F3-3E3A4FC85B7B}" srcId="{04D7565D-F8C6-4038-A8C2-A20E3DD8C688}" destId="{8769DA47-3544-4C38-B975-25E0FD463BC9}" srcOrd="0" destOrd="0" parTransId="{9A31424C-BE9B-48BD-B99E-91256F383C9E}" sibTransId="{44FD9646-F2E8-44F2-9719-F2478D4C5A21}"/>
    <dgm:cxn modelId="{F893BB17-1622-4476-9DCE-5D3B5C30799B}" type="presOf" srcId="{84A76AFD-AB7C-42EC-8CEA-C73CB54C56DD}" destId="{21F9E8D9-B0DC-4C79-99C8-3A4632DB1703}" srcOrd="0" destOrd="0" presId="urn:microsoft.com/office/officeart/2008/layout/NameandTitleOrganizationalChart"/>
    <dgm:cxn modelId="{009D3B19-6B7E-4EC0-81BA-8B6DBBD9E8C9}" type="presOf" srcId="{785F3047-0AD5-4CCB-9758-DCFFDDE461D2}" destId="{FA2C646E-0CD5-4DCC-89A6-8D5A8BC88E88}" srcOrd="1" destOrd="0" presId="urn:microsoft.com/office/officeart/2008/layout/NameandTitleOrganizationalChart"/>
    <dgm:cxn modelId="{F9EF3521-59EF-4BBF-8C5F-A6B083AC9BEA}" type="presOf" srcId="{58DE8966-2E0D-4015-8983-4B6D18BD9C4E}" destId="{B915C1FE-A632-4262-ADB3-332717E6BF0D}" srcOrd="0" destOrd="0" presId="urn:microsoft.com/office/officeart/2008/layout/NameandTitleOrganizationalChart"/>
    <dgm:cxn modelId="{A8ADAF24-28EE-45AC-B686-5E96C93ED66B}" type="presOf" srcId="{7D1B3E1C-AEB1-436C-A83F-5B70E1979909}" destId="{DA40A224-624B-4759-8F08-2FE96CCA4C4F}" srcOrd="1" destOrd="0" presId="urn:microsoft.com/office/officeart/2008/layout/NameandTitleOrganizationalChart"/>
    <dgm:cxn modelId="{2616EF25-9F45-442F-8FA9-ADEA72C7027A}" type="presOf" srcId="{9BE7DCC4-CBA7-40AF-AFAD-C98D9A03C0E1}" destId="{8D05066F-75E7-4162-84EB-28F931928A2A}" srcOrd="1" destOrd="0" presId="urn:microsoft.com/office/officeart/2008/layout/NameandTitleOrganizationalChart"/>
    <dgm:cxn modelId="{8834DB26-C76A-4051-A027-7F06A2819B62}" type="presOf" srcId="{857A77BB-2A21-499D-95EC-EAF51F273F2A}" destId="{5906595B-8DE2-4B2F-9F9E-D6D7C41B3EAA}" srcOrd="0" destOrd="0" presId="urn:microsoft.com/office/officeart/2008/layout/NameandTitleOrganizationalChart"/>
    <dgm:cxn modelId="{F755C127-C5AE-4A82-98DD-E03B669EF3C1}" type="presOf" srcId="{6D16D206-7871-4E96-9DD1-1E2BA44B2FDB}" destId="{B7B1C64D-7E1F-4CAF-BF10-D663EAF9176C}" srcOrd="0" destOrd="0" presId="urn:microsoft.com/office/officeart/2008/layout/NameandTitleOrganizationalChart"/>
    <dgm:cxn modelId="{07674A2B-97AB-4F70-87BD-346089C5DB47}" type="presOf" srcId="{9F086693-B39C-4877-B3AF-2803AE674C8E}" destId="{9AFD32E1-EB80-41F8-85C0-E8C1E228CD70}" srcOrd="0" destOrd="0" presId="urn:microsoft.com/office/officeart/2008/layout/NameandTitleOrganizationalChart"/>
    <dgm:cxn modelId="{DAB3EF31-0CC7-424F-88D6-DD1A97071455}" type="presOf" srcId="{2BBF336C-A85D-421F-9007-27C904F9679B}" destId="{7B7F7024-A22D-4E72-BCE9-D4A833148DAF}" srcOrd="0" destOrd="0" presId="urn:microsoft.com/office/officeart/2008/layout/NameandTitleOrganizationalChart"/>
    <dgm:cxn modelId="{514BA635-75A9-46F5-A858-1D9D327296C2}" type="presOf" srcId="{FEF5C6C1-DEF7-49FB-98E5-FA041268AEA7}" destId="{6289EF85-B3AC-4BBB-964F-306B80086F7A}" srcOrd="0" destOrd="0" presId="urn:microsoft.com/office/officeart/2008/layout/NameandTitleOrganizationalChart"/>
    <dgm:cxn modelId="{C3303C36-DA2B-43C1-B086-6E2921FB970F}" srcId="{9922B6BA-4AB3-42D7-B7CA-F9D3E4E2B63D}" destId="{FD772D7B-EEE4-434C-AC7E-461BDAF6884D}" srcOrd="1" destOrd="0" parTransId="{E4A4C698-5393-42F2-9AED-99A680AF7717}" sibTransId="{7C9105CE-251C-463C-B791-82D5E5A5FFCF}"/>
    <dgm:cxn modelId="{B8046837-121A-4360-A840-47EA1A65F6DC}" type="presOf" srcId="{D3DD4523-EC2B-4DE2-987A-2F9D3EB61FA1}" destId="{46208CC6-96ED-4605-86A4-7A2B5D685713}" srcOrd="0" destOrd="0" presId="urn:microsoft.com/office/officeart/2008/layout/NameandTitleOrganizationalChart"/>
    <dgm:cxn modelId="{2D73EE38-7715-484A-A400-5AC27A5B2EDE}" srcId="{7D1B3E1C-AEB1-436C-A83F-5B70E1979909}" destId="{69CE1685-EDB1-4452-B683-554F539A6558}" srcOrd="0" destOrd="0" parTransId="{36E9773F-34A1-4EA4-8C86-E117E30450AC}" sibTransId="{84A76AFD-AB7C-42EC-8CEA-C73CB54C56DD}"/>
    <dgm:cxn modelId="{2B07F039-E318-4BB5-9D0A-2BE7D268D83D}" type="presOf" srcId="{FD772D7B-EEE4-434C-AC7E-461BDAF6884D}" destId="{51316E91-8BE8-4744-9A5D-6C5B2BE17680}" srcOrd="1" destOrd="0" presId="urn:microsoft.com/office/officeart/2008/layout/NameandTitleOrganizationalChart"/>
    <dgm:cxn modelId="{058FCB3A-AC43-41C1-90D0-DE98AEC32AF0}" type="presOf" srcId="{69CE1685-EDB1-4452-B683-554F539A6558}" destId="{E837B4CE-3541-4B89-A082-C083EB729AAC}" srcOrd="0" destOrd="0" presId="urn:microsoft.com/office/officeart/2008/layout/NameandTitleOrganizationalChart"/>
    <dgm:cxn modelId="{44BB903D-C122-4B73-BA3C-34ECB0CB212C}" srcId="{69CE1685-EDB1-4452-B683-554F539A6558}" destId="{785F3047-0AD5-4CCB-9758-DCFFDDE461D2}" srcOrd="0" destOrd="0" parTransId="{EE423197-6451-4891-A311-5868BF603D49}" sibTransId="{0650F324-E62A-4456-BFFA-B059F735BC0B}"/>
    <dgm:cxn modelId="{5FFFCF3F-6658-493D-B118-5051F35044EE}" srcId="{857A77BB-2A21-499D-95EC-EAF51F273F2A}" destId="{64729380-F77D-4E77-B486-E37EFA73BDD6}" srcOrd="0" destOrd="0" parTransId="{BBB8F3FE-DDC3-49D6-BC37-849D81A025F4}" sibTransId="{D3DD4523-EC2B-4DE2-987A-2F9D3EB61FA1}"/>
    <dgm:cxn modelId="{1B91125D-6328-4974-A265-4B6CD19A3ECE}" type="presOf" srcId="{04D7565D-F8C6-4038-A8C2-A20E3DD8C688}" destId="{2B405709-465A-4250-BF2C-18E34548D534}" srcOrd="0" destOrd="0" presId="urn:microsoft.com/office/officeart/2008/layout/NameandTitleOrganizationalChart"/>
    <dgm:cxn modelId="{727C8B61-E480-434E-B80F-3ABC0F1ED098}" type="presOf" srcId="{9BE7DCC4-CBA7-40AF-AFAD-C98D9A03C0E1}" destId="{15B0F2F9-F3CB-4B39-B609-0932B517EF99}" srcOrd="0" destOrd="0" presId="urn:microsoft.com/office/officeart/2008/layout/NameandTitleOrganizationalChart"/>
    <dgm:cxn modelId="{2DD28544-B889-48E2-B04B-0042FC9342E8}" type="presOf" srcId="{64729380-F77D-4E77-B486-E37EFA73BDD6}" destId="{824E471F-1B1C-4193-9486-F6B2B17A3272}" srcOrd="1" destOrd="0" presId="urn:microsoft.com/office/officeart/2008/layout/NameandTitleOrganizationalChart"/>
    <dgm:cxn modelId="{32833065-3CF0-418B-A128-45DA7CE3517D}" type="presOf" srcId="{0C8FE8F8-1168-4BF3-A858-75E5B5A79DFB}" destId="{05E6BBF7-A580-49E9-8AB2-572A0F470807}" srcOrd="0" destOrd="0" presId="urn:microsoft.com/office/officeart/2008/layout/NameandTitleOrganizationalChart"/>
    <dgm:cxn modelId="{33C9A246-3803-4EC8-8FCB-F076409E5820}" type="presOf" srcId="{64729380-F77D-4E77-B486-E37EFA73BDD6}" destId="{E10BDF8D-78E5-4EDC-AA7E-EA02AC5AC6D5}" srcOrd="0" destOrd="0" presId="urn:microsoft.com/office/officeart/2008/layout/NameandTitleOrganizationalChart"/>
    <dgm:cxn modelId="{13E9EB66-6C62-432A-A707-7ED0C417DE96}" type="presOf" srcId="{DD7E6238-6E43-435F-A1EF-A6E3297E5F75}" destId="{6B2FB9EC-1BFD-43D0-8E74-EBAD32841C10}" srcOrd="0" destOrd="0" presId="urn:microsoft.com/office/officeart/2008/layout/NameandTitleOrganizationalChart"/>
    <dgm:cxn modelId="{4FCB1547-6F80-4A23-8120-89BD190FBACF}" srcId="{0C8FE8F8-1168-4BF3-A858-75E5B5A79DFB}" destId="{9922B6BA-4AB3-42D7-B7CA-F9D3E4E2B63D}" srcOrd="0" destOrd="0" parTransId="{9F086693-B39C-4877-B3AF-2803AE674C8E}" sibTransId="{FEF5C6C1-DEF7-49FB-98E5-FA041268AEA7}"/>
    <dgm:cxn modelId="{B3271B69-F35C-415F-AE6C-8DFB9C37A542}" srcId="{04D7565D-F8C6-4038-A8C2-A20E3DD8C688}" destId="{7D1B3E1C-AEB1-436C-A83F-5B70E1979909}" srcOrd="1" destOrd="0" parTransId="{E6B0201D-F131-4845-81B7-0F00405A8D4D}" sibTransId="{68AAD8F0-C69A-4F36-BD94-6FCF8F424C2C}"/>
    <dgm:cxn modelId="{0B417C49-0A35-4EB5-B2D5-E17B0629861E}" type="presOf" srcId="{9A31424C-BE9B-48BD-B99E-91256F383C9E}" destId="{56A52BD2-1C56-4400-86F2-66D507D6173B}" srcOrd="0" destOrd="0" presId="urn:microsoft.com/office/officeart/2008/layout/NameandTitleOrganizationalChart"/>
    <dgm:cxn modelId="{1505DF4C-5822-4516-A8F4-8EBEFC9FA65B}" type="presOf" srcId="{44FD9646-F2E8-44F2-9719-F2478D4C5A21}" destId="{CD5AEF1D-AB22-4BA8-97D7-94767B90A19B}" srcOrd="0" destOrd="0" presId="urn:microsoft.com/office/officeart/2008/layout/NameandTitleOrganizationalChart"/>
    <dgm:cxn modelId="{C4AB356E-FF74-44BB-B42F-E77C9B6517F4}" type="presOf" srcId="{2D00F9F2-D1CF-4DED-9AE2-1280BC10D480}" destId="{4B132654-C228-4345-A805-AD80D5BE54ED}" srcOrd="0" destOrd="0" presId="urn:microsoft.com/office/officeart/2008/layout/NameandTitleOrganizationalChart"/>
    <dgm:cxn modelId="{DCA9744E-2AD5-4327-8F4E-5830E661469D}" type="presOf" srcId="{33A5B7C4-E53C-4866-853D-9C8CABF12495}" destId="{9B6F8846-0F34-4B47-A9B4-978BFB7659F3}" srcOrd="1" destOrd="0" presId="urn:microsoft.com/office/officeart/2008/layout/NameandTitleOrganizationalChart"/>
    <dgm:cxn modelId="{C5E2B274-C977-4D45-8B80-3F1441798621}" type="presOf" srcId="{857A77BB-2A21-499D-95EC-EAF51F273F2A}" destId="{9C84D101-8E68-4848-94AD-DEE216C0AC2D}" srcOrd="1" destOrd="0" presId="urn:microsoft.com/office/officeart/2008/layout/NameandTitleOrganizationalChart"/>
    <dgm:cxn modelId="{89682B75-42B2-4CCD-9403-FE5AF883CF9E}" type="presOf" srcId="{04D7565D-F8C6-4038-A8C2-A20E3DD8C688}" destId="{350972CD-927C-453F-8378-7ADAA5379AB1}" srcOrd="1" destOrd="0" presId="urn:microsoft.com/office/officeart/2008/layout/NameandTitleOrganizationalChart"/>
    <dgm:cxn modelId="{F3CD3058-1CF2-44BC-B93A-C1EFA3D38FE8}" srcId="{785F3047-0AD5-4CCB-9758-DCFFDDE461D2}" destId="{857A77BB-2A21-499D-95EC-EAF51F273F2A}" srcOrd="0" destOrd="0" parTransId="{2BBF336C-A85D-421F-9007-27C904F9679B}" sibTransId="{248011AE-D2B3-4587-A7E6-0500F13E9036}"/>
    <dgm:cxn modelId="{1FDB8058-A659-4639-B1E3-E576256CBD38}" type="presOf" srcId="{0C8FE8F8-1168-4BF3-A858-75E5B5A79DFB}" destId="{84ECB26D-9A19-4342-8F34-E48024B3B58F}" srcOrd="1" destOrd="0" presId="urn:microsoft.com/office/officeart/2008/layout/NameandTitleOrganizationalChart"/>
    <dgm:cxn modelId="{9D19A77A-CF7C-469F-8696-A197DF0844F9}" srcId="{7D1B3E1C-AEB1-436C-A83F-5B70E1979909}" destId="{33A5B7C4-E53C-4866-853D-9C8CABF12495}" srcOrd="1" destOrd="0" parTransId="{DD7E6238-6E43-435F-A1EF-A6E3297E5F75}" sibTransId="{180B0233-CDD4-4521-AE18-1B52FB5BC556}"/>
    <dgm:cxn modelId="{CF9B6183-F0E8-45B7-9D98-53745A119169}" type="presOf" srcId="{56AEAE42-4509-445E-9CF0-EFDB11D92C8F}" destId="{7F485A45-0040-4D6B-8461-D84AB0F94E48}" srcOrd="0" destOrd="0" presId="urn:microsoft.com/office/officeart/2008/layout/NameandTitleOrganizationalChart"/>
    <dgm:cxn modelId="{60D7E984-FABB-4386-8B5A-80CC64BF298D}" type="presOf" srcId="{9922B6BA-4AB3-42D7-B7CA-F9D3E4E2B63D}" destId="{CA6992DA-E608-45A9-B36F-D26A918253DF}" srcOrd="1" destOrd="0" presId="urn:microsoft.com/office/officeart/2008/layout/NameandTitleOrganizationalChart"/>
    <dgm:cxn modelId="{C2F1F284-5692-4AAD-BA87-8AD5EDA20B9A}" type="presOf" srcId="{0650F324-E62A-4456-BFFA-B059F735BC0B}" destId="{EF7F5CAE-919C-4ADF-95D5-06C938C9E29E}" srcOrd="0" destOrd="0" presId="urn:microsoft.com/office/officeart/2008/layout/NameandTitleOrganizationalChart"/>
    <dgm:cxn modelId="{137F2A8D-E21F-4052-8801-5060AD3D47B2}" type="presOf" srcId="{711BDDDF-C605-4BA7-A966-ABC03BE1FA00}" destId="{DAF0A9ED-BD40-491E-9F33-D82A02E5FF5C}" srcOrd="0" destOrd="0" presId="urn:microsoft.com/office/officeart/2008/layout/NameandTitleOrganizationalChart"/>
    <dgm:cxn modelId="{81679695-5799-4C2A-B758-194609C44CBB}" type="presOf" srcId="{E4A4C698-5393-42F2-9AED-99A680AF7717}" destId="{60BB6CE1-4A03-410C-8293-801D9D938621}" srcOrd="0" destOrd="0" presId="urn:microsoft.com/office/officeart/2008/layout/NameandTitleOrganizationalChart"/>
    <dgm:cxn modelId="{8B369099-028F-41CE-8841-3E53EFADD80C}" type="presOf" srcId="{36E9773F-34A1-4EA4-8C86-E117E30450AC}" destId="{CEC8882C-E5E9-4F26-BF83-BA5B4C7BE68E}" srcOrd="0" destOrd="0" presId="urn:microsoft.com/office/officeart/2008/layout/NameandTitleOrganizationalChart"/>
    <dgm:cxn modelId="{C358989B-B27C-42DD-B3A7-2B0643752F42}" type="presOf" srcId="{77FC6248-B276-49B0-9D30-FA448A8E5EAD}" destId="{3151930A-1CD2-4C85-AD30-BBB42F44DD42}" srcOrd="0" destOrd="0" presId="urn:microsoft.com/office/officeart/2008/layout/NameandTitleOrganizationalChart"/>
    <dgm:cxn modelId="{949A7EA2-240E-498E-9D55-478A99DE6A0C}" type="presOf" srcId="{9922B6BA-4AB3-42D7-B7CA-F9D3E4E2B63D}" destId="{167E2E0F-1D56-4238-AD17-0AC5189854F8}" srcOrd="0" destOrd="0" presId="urn:microsoft.com/office/officeart/2008/layout/NameandTitleOrganizationalChart"/>
    <dgm:cxn modelId="{855E98B5-0813-4DE4-B740-8AB48C1BB669}" srcId="{785F3047-0AD5-4CCB-9758-DCFFDDE461D2}" destId="{0C8FE8F8-1168-4BF3-A858-75E5B5A79DFB}" srcOrd="1" destOrd="0" parTransId="{77FC6248-B276-49B0-9D30-FA448A8E5EAD}" sibTransId="{56AEAE42-4509-445E-9CF0-EFDB11D92C8F}"/>
    <dgm:cxn modelId="{27EAF0B8-1901-47FA-800E-8FC1C5C5C7F2}" type="presOf" srcId="{248011AE-D2B3-4587-A7E6-0500F13E9036}" destId="{672390E0-3449-496E-AD1B-C8B06A9C4671}" srcOrd="0" destOrd="0" presId="urn:microsoft.com/office/officeart/2008/layout/NameandTitleOrganizationalChart"/>
    <dgm:cxn modelId="{98DE0CBD-1125-49F3-873F-9B63B32A47BE}" srcId="{9922B6BA-4AB3-42D7-B7CA-F9D3E4E2B63D}" destId="{9BE7DCC4-CBA7-40AF-AFAD-C98D9A03C0E1}" srcOrd="0" destOrd="0" parTransId="{2D00F9F2-D1CF-4DED-9AE2-1280BC10D480}" sibTransId="{6D16D206-7871-4E96-9DD1-1E2BA44B2FDB}"/>
    <dgm:cxn modelId="{6C04ACCC-8864-4CDC-A38B-18B6D9C49804}" type="presOf" srcId="{8769DA47-3544-4C38-B975-25E0FD463BC9}" destId="{3726DACA-6487-4067-9750-4E5BC6491032}" srcOrd="1" destOrd="0" presId="urn:microsoft.com/office/officeart/2008/layout/NameandTitleOrganizationalChart"/>
    <dgm:cxn modelId="{2AFB7FD4-90FB-4948-8590-BE3AFB56B9A1}" type="presOf" srcId="{68AAD8F0-C69A-4F36-BD94-6FCF8F424C2C}" destId="{9AE812D2-47CA-4FD0-B92A-D5D8F3A24E98}" srcOrd="0" destOrd="0" presId="urn:microsoft.com/office/officeart/2008/layout/NameandTitleOrganizationalChart"/>
    <dgm:cxn modelId="{0B141DD9-2C6E-453F-83B9-05333EDC282F}" type="presOf" srcId="{69CE1685-EDB1-4452-B683-554F539A6558}" destId="{1EC0DA73-E5A4-494D-99D4-52B6420AC233}" srcOrd="1" destOrd="0" presId="urn:microsoft.com/office/officeart/2008/layout/NameandTitleOrganizationalChart"/>
    <dgm:cxn modelId="{90A8E5DA-BC85-4A90-98B9-2B52CB7448D1}" type="presOf" srcId="{7D1B3E1C-AEB1-436C-A83F-5B70E1979909}" destId="{519DA2AE-4CCA-49B6-B448-8695D35F677F}" srcOrd="0" destOrd="0" presId="urn:microsoft.com/office/officeart/2008/layout/NameandTitleOrganizationalChart"/>
    <dgm:cxn modelId="{E5CB38DC-FD41-46AA-A18A-A2C149891E04}" type="presOf" srcId="{180B0233-CDD4-4521-AE18-1B52FB5BC556}" destId="{826B520F-70F2-4D25-8E75-5DECB96817DF}" srcOrd="0" destOrd="0" presId="urn:microsoft.com/office/officeart/2008/layout/NameandTitleOrganizationalChart"/>
    <dgm:cxn modelId="{79CDA0DF-C81E-417C-957D-3B55133B6687}" srcId="{58DE8966-2E0D-4015-8983-4B6D18BD9C4E}" destId="{04D7565D-F8C6-4038-A8C2-A20E3DD8C688}" srcOrd="0" destOrd="0" parTransId="{54107491-DACB-455C-A1BE-594369513B0F}" sibTransId="{711BDDDF-C605-4BA7-A966-ABC03BE1FA00}"/>
    <dgm:cxn modelId="{26B51FF1-D51A-424A-90D5-1F4DCB61725E}" type="presOf" srcId="{33A5B7C4-E53C-4866-853D-9C8CABF12495}" destId="{9DB45F1A-8CE3-4EE0-8EFF-56E0B8366ABF}" srcOrd="0" destOrd="0" presId="urn:microsoft.com/office/officeart/2008/layout/NameandTitleOrganizationalChart"/>
    <dgm:cxn modelId="{061365F3-1823-4A0C-8A0F-E6669A24B487}" type="presOf" srcId="{FD772D7B-EEE4-434C-AC7E-461BDAF6884D}" destId="{0CAE1DB9-C2EC-4B49-B62B-7CF854129EAA}" srcOrd="0" destOrd="0" presId="urn:microsoft.com/office/officeart/2008/layout/NameandTitleOrganizationalChart"/>
    <dgm:cxn modelId="{A6542AF9-A6E6-4367-868B-015E76CC3B33}" type="presOf" srcId="{785F3047-0AD5-4CCB-9758-DCFFDDE461D2}" destId="{52599F6C-3CF2-4EE9-A98E-E6A61BBA1F61}" srcOrd="0" destOrd="0" presId="urn:microsoft.com/office/officeart/2008/layout/NameandTitleOrganizationalChart"/>
    <dgm:cxn modelId="{46DE18FB-6610-4CF9-B0D1-72E9D0A3A5C8}" type="presOf" srcId="{BBB8F3FE-DDC3-49D6-BC37-849D81A025F4}" destId="{2AD1E592-E461-417B-BABA-43A25FCC5D87}" srcOrd="0" destOrd="0" presId="urn:microsoft.com/office/officeart/2008/layout/NameandTitleOrganizationalChart"/>
    <dgm:cxn modelId="{98083A52-78C1-488D-80E2-EB9416E334C6}" type="presParOf" srcId="{B915C1FE-A632-4262-ADB3-332717E6BF0D}" destId="{585F4FEF-1EC9-4FF6-877C-AF22CD5D4A45}" srcOrd="0" destOrd="0" presId="urn:microsoft.com/office/officeart/2008/layout/NameandTitleOrganizationalChart"/>
    <dgm:cxn modelId="{3793A99F-BF0F-4C17-B104-6A6996130F70}" type="presParOf" srcId="{585F4FEF-1EC9-4FF6-877C-AF22CD5D4A45}" destId="{CE8AE306-74DA-43DD-9F58-E9FBE3ABDBDA}" srcOrd="0" destOrd="0" presId="urn:microsoft.com/office/officeart/2008/layout/NameandTitleOrganizationalChart"/>
    <dgm:cxn modelId="{4BCC1B7F-8135-488B-9754-CF6A2564F9AA}" type="presParOf" srcId="{CE8AE306-74DA-43DD-9F58-E9FBE3ABDBDA}" destId="{2B405709-465A-4250-BF2C-18E34548D534}" srcOrd="0" destOrd="0" presId="urn:microsoft.com/office/officeart/2008/layout/NameandTitleOrganizationalChart"/>
    <dgm:cxn modelId="{83388796-D9F4-4B7C-8B10-3BB0CF7F3A39}" type="presParOf" srcId="{CE8AE306-74DA-43DD-9F58-E9FBE3ABDBDA}" destId="{DAF0A9ED-BD40-491E-9F33-D82A02E5FF5C}" srcOrd="1" destOrd="0" presId="urn:microsoft.com/office/officeart/2008/layout/NameandTitleOrganizationalChart"/>
    <dgm:cxn modelId="{CEF18D33-C4A8-40F4-9B36-1FC969214D56}" type="presParOf" srcId="{CE8AE306-74DA-43DD-9F58-E9FBE3ABDBDA}" destId="{350972CD-927C-453F-8378-7ADAA5379AB1}" srcOrd="2" destOrd="0" presId="urn:microsoft.com/office/officeart/2008/layout/NameandTitleOrganizationalChart"/>
    <dgm:cxn modelId="{058FAF01-996B-49B2-B7B8-A965FA387887}" type="presParOf" srcId="{585F4FEF-1EC9-4FF6-877C-AF22CD5D4A45}" destId="{A86D3FFD-90B4-43C3-9B79-DAAA50F08E5F}" srcOrd="1" destOrd="0" presId="urn:microsoft.com/office/officeart/2008/layout/NameandTitleOrganizationalChart"/>
    <dgm:cxn modelId="{5E8F7894-BD56-48AA-A66D-1400A910934B}" type="presParOf" srcId="{A86D3FFD-90B4-43C3-9B79-DAAA50F08E5F}" destId="{56A52BD2-1C56-4400-86F2-66D507D6173B}" srcOrd="0" destOrd="0" presId="urn:microsoft.com/office/officeart/2008/layout/NameandTitleOrganizationalChart"/>
    <dgm:cxn modelId="{1393FC57-9740-4871-AF0B-A97894BF9946}" type="presParOf" srcId="{A86D3FFD-90B4-43C3-9B79-DAAA50F08E5F}" destId="{FE22A968-7535-4B71-82D0-328FF96FA9BC}" srcOrd="1" destOrd="0" presId="urn:microsoft.com/office/officeart/2008/layout/NameandTitleOrganizationalChart"/>
    <dgm:cxn modelId="{7D02FBB1-8629-41B8-A6D9-4F63F650B4F5}" type="presParOf" srcId="{FE22A968-7535-4B71-82D0-328FF96FA9BC}" destId="{386AC5E5-E7B3-4B15-A95E-7116FECE4A60}" srcOrd="0" destOrd="0" presId="urn:microsoft.com/office/officeart/2008/layout/NameandTitleOrganizationalChart"/>
    <dgm:cxn modelId="{61EA05C2-6DC6-4703-BB34-EA909B1FC082}" type="presParOf" srcId="{386AC5E5-E7B3-4B15-A95E-7116FECE4A60}" destId="{C713335B-9D8D-4195-95C5-3660889F940B}" srcOrd="0" destOrd="0" presId="urn:microsoft.com/office/officeart/2008/layout/NameandTitleOrganizationalChart"/>
    <dgm:cxn modelId="{0A4ADC4B-9257-4577-A361-358365A9B1B2}" type="presParOf" srcId="{386AC5E5-E7B3-4B15-A95E-7116FECE4A60}" destId="{CD5AEF1D-AB22-4BA8-97D7-94767B90A19B}" srcOrd="1" destOrd="0" presId="urn:microsoft.com/office/officeart/2008/layout/NameandTitleOrganizationalChart"/>
    <dgm:cxn modelId="{4ED39F47-E61E-4DDA-9636-39999EB025AB}" type="presParOf" srcId="{386AC5E5-E7B3-4B15-A95E-7116FECE4A60}" destId="{3726DACA-6487-4067-9750-4E5BC6491032}" srcOrd="2" destOrd="0" presId="urn:microsoft.com/office/officeart/2008/layout/NameandTitleOrganizationalChart"/>
    <dgm:cxn modelId="{49315DC8-A278-47FA-8BAB-1B05E0AC4AFA}" type="presParOf" srcId="{FE22A968-7535-4B71-82D0-328FF96FA9BC}" destId="{18D3DAA1-3CB5-429F-9B62-D571959DA715}" srcOrd="1" destOrd="0" presId="urn:microsoft.com/office/officeart/2008/layout/NameandTitleOrganizationalChart"/>
    <dgm:cxn modelId="{922E46A7-AC5E-4599-A1D9-CAAA9E9CA634}" type="presParOf" srcId="{FE22A968-7535-4B71-82D0-328FF96FA9BC}" destId="{F244BC5A-BDF8-40D5-834F-B15BD99E320A}" srcOrd="2" destOrd="0" presId="urn:microsoft.com/office/officeart/2008/layout/NameandTitleOrganizationalChart"/>
    <dgm:cxn modelId="{17CCD1BA-244C-46DC-BCCD-2310C4C86407}" type="presParOf" srcId="{A86D3FFD-90B4-43C3-9B79-DAAA50F08E5F}" destId="{564E3B18-613F-4F65-9278-CAECDC876000}" srcOrd="2" destOrd="0" presId="urn:microsoft.com/office/officeart/2008/layout/NameandTitleOrganizationalChart"/>
    <dgm:cxn modelId="{6F11AFF8-C437-44D8-8977-38F1AE21F353}" type="presParOf" srcId="{A86D3FFD-90B4-43C3-9B79-DAAA50F08E5F}" destId="{490FD26A-04CE-4150-8B25-75F8548D3F00}" srcOrd="3" destOrd="0" presId="urn:microsoft.com/office/officeart/2008/layout/NameandTitleOrganizationalChart"/>
    <dgm:cxn modelId="{73B92451-C242-43ED-A39A-622FBF13AD29}" type="presParOf" srcId="{490FD26A-04CE-4150-8B25-75F8548D3F00}" destId="{21F86DD9-69B1-4D7B-8131-3A397678C034}" srcOrd="0" destOrd="0" presId="urn:microsoft.com/office/officeart/2008/layout/NameandTitleOrganizationalChart"/>
    <dgm:cxn modelId="{75FF7D16-2C8E-4C47-A13E-AF23393592D4}" type="presParOf" srcId="{21F86DD9-69B1-4D7B-8131-3A397678C034}" destId="{519DA2AE-4CCA-49B6-B448-8695D35F677F}" srcOrd="0" destOrd="0" presId="urn:microsoft.com/office/officeart/2008/layout/NameandTitleOrganizationalChart"/>
    <dgm:cxn modelId="{51BD1B8A-D082-427C-B79D-EBA2F6293A66}" type="presParOf" srcId="{21F86DD9-69B1-4D7B-8131-3A397678C034}" destId="{9AE812D2-47CA-4FD0-B92A-D5D8F3A24E98}" srcOrd="1" destOrd="0" presId="urn:microsoft.com/office/officeart/2008/layout/NameandTitleOrganizationalChart"/>
    <dgm:cxn modelId="{DD355158-4DDA-4D52-B438-EB36D256BA8C}" type="presParOf" srcId="{21F86DD9-69B1-4D7B-8131-3A397678C034}" destId="{DA40A224-624B-4759-8F08-2FE96CCA4C4F}" srcOrd="2" destOrd="0" presId="urn:microsoft.com/office/officeart/2008/layout/NameandTitleOrganizationalChart"/>
    <dgm:cxn modelId="{EE9093FB-C3CB-44BC-B0E5-34BF99D61B04}" type="presParOf" srcId="{490FD26A-04CE-4150-8B25-75F8548D3F00}" destId="{F507E9A0-8F6E-4C8C-9B8B-354DF478B81F}" srcOrd="1" destOrd="0" presId="urn:microsoft.com/office/officeart/2008/layout/NameandTitleOrganizationalChart"/>
    <dgm:cxn modelId="{DCF0530B-4052-431F-989F-747F0CE6A8B3}" type="presParOf" srcId="{F507E9A0-8F6E-4C8C-9B8B-354DF478B81F}" destId="{CEC8882C-E5E9-4F26-BF83-BA5B4C7BE68E}" srcOrd="0" destOrd="0" presId="urn:microsoft.com/office/officeart/2008/layout/NameandTitleOrganizationalChart"/>
    <dgm:cxn modelId="{BFC28181-91D5-4B9C-977E-34E84455012D}" type="presParOf" srcId="{F507E9A0-8F6E-4C8C-9B8B-354DF478B81F}" destId="{DF679849-D054-4B88-A2FF-E15F1ADD5F50}" srcOrd="1" destOrd="0" presId="urn:microsoft.com/office/officeart/2008/layout/NameandTitleOrganizationalChart"/>
    <dgm:cxn modelId="{C066B291-4F8C-4D20-85C6-B93483883B25}" type="presParOf" srcId="{DF679849-D054-4B88-A2FF-E15F1ADD5F50}" destId="{5B0F0A13-9476-46DA-A8B3-FD305A18C62A}" srcOrd="0" destOrd="0" presId="urn:microsoft.com/office/officeart/2008/layout/NameandTitleOrganizationalChart"/>
    <dgm:cxn modelId="{3B9C7E32-EE7C-43FC-BC82-A2BDC0570821}" type="presParOf" srcId="{5B0F0A13-9476-46DA-A8B3-FD305A18C62A}" destId="{E837B4CE-3541-4B89-A082-C083EB729AAC}" srcOrd="0" destOrd="0" presId="urn:microsoft.com/office/officeart/2008/layout/NameandTitleOrganizationalChart"/>
    <dgm:cxn modelId="{BD9A972C-0B2A-4F49-828F-7941841CA2CB}" type="presParOf" srcId="{5B0F0A13-9476-46DA-A8B3-FD305A18C62A}" destId="{21F9E8D9-B0DC-4C79-99C8-3A4632DB1703}" srcOrd="1" destOrd="0" presId="urn:microsoft.com/office/officeart/2008/layout/NameandTitleOrganizationalChart"/>
    <dgm:cxn modelId="{A23A9CA0-2CD6-48A3-B152-D12D5E0935D9}" type="presParOf" srcId="{5B0F0A13-9476-46DA-A8B3-FD305A18C62A}" destId="{1EC0DA73-E5A4-494D-99D4-52B6420AC233}" srcOrd="2" destOrd="0" presId="urn:microsoft.com/office/officeart/2008/layout/NameandTitleOrganizationalChart"/>
    <dgm:cxn modelId="{9BFBF297-5F65-469E-948B-4B751E42287E}" type="presParOf" srcId="{DF679849-D054-4B88-A2FF-E15F1ADD5F50}" destId="{27401719-CE45-4FC2-8DF6-43A27C2620D6}" srcOrd="1" destOrd="0" presId="urn:microsoft.com/office/officeart/2008/layout/NameandTitleOrganizationalChart"/>
    <dgm:cxn modelId="{A886AFE2-47C7-4247-AAEC-F34FFC4CD9D8}" type="presParOf" srcId="{27401719-CE45-4FC2-8DF6-43A27C2620D6}" destId="{A6096632-F15A-4382-961D-22CE1697330F}" srcOrd="0" destOrd="0" presId="urn:microsoft.com/office/officeart/2008/layout/NameandTitleOrganizationalChart"/>
    <dgm:cxn modelId="{4016FBF8-9CA0-43A8-98D2-62809FD4FC1F}" type="presParOf" srcId="{27401719-CE45-4FC2-8DF6-43A27C2620D6}" destId="{D6C6E480-CA59-42C9-8C02-422E4C6D7658}" srcOrd="1" destOrd="0" presId="urn:microsoft.com/office/officeart/2008/layout/NameandTitleOrganizationalChart"/>
    <dgm:cxn modelId="{3C1DA2EB-7339-40E1-A278-32D8153235A0}" type="presParOf" srcId="{D6C6E480-CA59-42C9-8C02-422E4C6D7658}" destId="{F32E20EB-4B94-4A92-9837-C18E0911AF63}" srcOrd="0" destOrd="0" presId="urn:microsoft.com/office/officeart/2008/layout/NameandTitleOrganizationalChart"/>
    <dgm:cxn modelId="{3D492037-3F13-4D94-9A09-FBA360A80266}" type="presParOf" srcId="{F32E20EB-4B94-4A92-9837-C18E0911AF63}" destId="{52599F6C-3CF2-4EE9-A98E-E6A61BBA1F61}" srcOrd="0" destOrd="0" presId="urn:microsoft.com/office/officeart/2008/layout/NameandTitleOrganizationalChart"/>
    <dgm:cxn modelId="{37841A49-A87E-4DEC-A97B-66A859F5B246}" type="presParOf" srcId="{F32E20EB-4B94-4A92-9837-C18E0911AF63}" destId="{EF7F5CAE-919C-4ADF-95D5-06C938C9E29E}" srcOrd="1" destOrd="0" presId="urn:microsoft.com/office/officeart/2008/layout/NameandTitleOrganizationalChart"/>
    <dgm:cxn modelId="{AB601A04-72F7-4A1F-89FD-3080DA83D4D3}" type="presParOf" srcId="{F32E20EB-4B94-4A92-9837-C18E0911AF63}" destId="{FA2C646E-0CD5-4DCC-89A6-8D5A8BC88E88}" srcOrd="2" destOrd="0" presId="urn:microsoft.com/office/officeart/2008/layout/NameandTitleOrganizationalChart"/>
    <dgm:cxn modelId="{E0D2E6E7-CB47-4DE9-87AD-0ACA040F6C62}" type="presParOf" srcId="{D6C6E480-CA59-42C9-8C02-422E4C6D7658}" destId="{81742CD0-1DBB-4068-80EA-963C462537F2}" srcOrd="1" destOrd="0" presId="urn:microsoft.com/office/officeart/2008/layout/NameandTitleOrganizationalChart"/>
    <dgm:cxn modelId="{62D9D197-9962-4622-94C6-F1B2554A854E}" type="presParOf" srcId="{81742CD0-1DBB-4068-80EA-963C462537F2}" destId="{7B7F7024-A22D-4E72-BCE9-D4A833148DAF}" srcOrd="0" destOrd="0" presId="urn:microsoft.com/office/officeart/2008/layout/NameandTitleOrganizationalChart"/>
    <dgm:cxn modelId="{A2CC2C3A-3FB7-46AE-9950-8053264597FA}" type="presParOf" srcId="{81742CD0-1DBB-4068-80EA-963C462537F2}" destId="{D3E2D1CD-0F10-44DE-AA25-A2F2C4E808BB}" srcOrd="1" destOrd="0" presId="urn:microsoft.com/office/officeart/2008/layout/NameandTitleOrganizationalChart"/>
    <dgm:cxn modelId="{B09D0D89-702B-41BA-B09B-9D5F7FE307AB}" type="presParOf" srcId="{D3E2D1CD-0F10-44DE-AA25-A2F2C4E808BB}" destId="{94E92A41-3968-4A37-BAD1-00D2D501C655}" srcOrd="0" destOrd="0" presId="urn:microsoft.com/office/officeart/2008/layout/NameandTitleOrganizationalChart"/>
    <dgm:cxn modelId="{FBC49EB6-BDBC-4DFA-B150-EC4EDD24EA4C}" type="presParOf" srcId="{94E92A41-3968-4A37-BAD1-00D2D501C655}" destId="{5906595B-8DE2-4B2F-9F9E-D6D7C41B3EAA}" srcOrd="0" destOrd="0" presId="urn:microsoft.com/office/officeart/2008/layout/NameandTitleOrganizationalChart"/>
    <dgm:cxn modelId="{07FDE2BA-D6C2-42BD-9E09-EF1BCAB313BE}" type="presParOf" srcId="{94E92A41-3968-4A37-BAD1-00D2D501C655}" destId="{672390E0-3449-496E-AD1B-C8B06A9C4671}" srcOrd="1" destOrd="0" presId="urn:microsoft.com/office/officeart/2008/layout/NameandTitleOrganizationalChart"/>
    <dgm:cxn modelId="{182E96E1-6B07-49FC-B76D-4F16B1C70A2B}" type="presParOf" srcId="{94E92A41-3968-4A37-BAD1-00D2D501C655}" destId="{9C84D101-8E68-4848-94AD-DEE216C0AC2D}" srcOrd="2" destOrd="0" presId="urn:microsoft.com/office/officeart/2008/layout/NameandTitleOrganizationalChart"/>
    <dgm:cxn modelId="{EADF8DC0-5F16-4F76-BECA-7D23E6CCCFA2}" type="presParOf" srcId="{D3E2D1CD-0F10-44DE-AA25-A2F2C4E808BB}" destId="{DB67903C-40C4-4FD1-8F3E-C72B952FFB19}" srcOrd="1" destOrd="0" presId="urn:microsoft.com/office/officeart/2008/layout/NameandTitleOrganizationalChart"/>
    <dgm:cxn modelId="{57B297AF-BA95-4ACE-8995-D72DC895DBE7}" type="presParOf" srcId="{DB67903C-40C4-4FD1-8F3E-C72B952FFB19}" destId="{2AD1E592-E461-417B-BABA-43A25FCC5D87}" srcOrd="0" destOrd="0" presId="urn:microsoft.com/office/officeart/2008/layout/NameandTitleOrganizationalChart"/>
    <dgm:cxn modelId="{B12D7013-8CFD-42A0-A4DB-89D5203EEFB3}" type="presParOf" srcId="{DB67903C-40C4-4FD1-8F3E-C72B952FFB19}" destId="{B9FF8D5D-F144-4FBB-B8EC-3CEE9546ED8F}" srcOrd="1" destOrd="0" presId="urn:microsoft.com/office/officeart/2008/layout/NameandTitleOrganizationalChart"/>
    <dgm:cxn modelId="{09C2320D-7457-44DF-B005-F0E986234185}" type="presParOf" srcId="{B9FF8D5D-F144-4FBB-B8EC-3CEE9546ED8F}" destId="{185D61AC-DCF6-48A0-8A5E-D99874BBF79B}" srcOrd="0" destOrd="0" presId="urn:microsoft.com/office/officeart/2008/layout/NameandTitleOrganizationalChart"/>
    <dgm:cxn modelId="{E0A3B74C-70B1-4B78-89CA-61F7D0E31626}" type="presParOf" srcId="{185D61AC-DCF6-48A0-8A5E-D99874BBF79B}" destId="{E10BDF8D-78E5-4EDC-AA7E-EA02AC5AC6D5}" srcOrd="0" destOrd="0" presId="urn:microsoft.com/office/officeart/2008/layout/NameandTitleOrganizationalChart"/>
    <dgm:cxn modelId="{C8CC974E-B961-48C1-B9FC-DB2E03CC7D08}" type="presParOf" srcId="{185D61AC-DCF6-48A0-8A5E-D99874BBF79B}" destId="{46208CC6-96ED-4605-86A4-7A2B5D685713}" srcOrd="1" destOrd="0" presId="urn:microsoft.com/office/officeart/2008/layout/NameandTitleOrganizationalChart"/>
    <dgm:cxn modelId="{856E4F91-83F7-432B-A55A-EBCE3893DB74}" type="presParOf" srcId="{185D61AC-DCF6-48A0-8A5E-D99874BBF79B}" destId="{824E471F-1B1C-4193-9486-F6B2B17A3272}" srcOrd="2" destOrd="0" presId="urn:microsoft.com/office/officeart/2008/layout/NameandTitleOrganizationalChart"/>
    <dgm:cxn modelId="{C807A7E8-6B7A-467D-A758-F8D984335D65}" type="presParOf" srcId="{B9FF8D5D-F144-4FBB-B8EC-3CEE9546ED8F}" destId="{D83988B1-B74B-469A-A821-671EF4705435}" srcOrd="1" destOrd="0" presId="urn:microsoft.com/office/officeart/2008/layout/NameandTitleOrganizationalChart"/>
    <dgm:cxn modelId="{2F0D1E78-C5B5-4BCA-AB34-8768FE186E0E}" type="presParOf" srcId="{B9FF8D5D-F144-4FBB-B8EC-3CEE9546ED8F}" destId="{C8A7B605-FD58-4708-B00C-85635B5E6191}" srcOrd="2" destOrd="0" presId="urn:microsoft.com/office/officeart/2008/layout/NameandTitleOrganizationalChart"/>
    <dgm:cxn modelId="{BF2978E4-B64B-4A2C-9498-7618D180C777}" type="presParOf" srcId="{D3E2D1CD-0F10-44DE-AA25-A2F2C4E808BB}" destId="{FE29EDE9-1C1A-4D9C-B58F-FB6B2D403CC9}" srcOrd="2" destOrd="0" presId="urn:microsoft.com/office/officeart/2008/layout/NameandTitleOrganizationalChart"/>
    <dgm:cxn modelId="{23915780-6E7E-47FC-BEDF-5FE281B7DA5A}" type="presParOf" srcId="{81742CD0-1DBB-4068-80EA-963C462537F2}" destId="{3151930A-1CD2-4C85-AD30-BBB42F44DD42}" srcOrd="2" destOrd="0" presId="urn:microsoft.com/office/officeart/2008/layout/NameandTitleOrganizationalChart"/>
    <dgm:cxn modelId="{E522F7F7-48AB-4E00-BF7F-36D2969F4EB4}" type="presParOf" srcId="{81742CD0-1DBB-4068-80EA-963C462537F2}" destId="{E19D194F-678E-4EDC-8D1F-7258786D487D}" srcOrd="3" destOrd="0" presId="urn:microsoft.com/office/officeart/2008/layout/NameandTitleOrganizationalChart"/>
    <dgm:cxn modelId="{5840BDF6-175C-400D-82E1-CEBD84E1DF0C}" type="presParOf" srcId="{E19D194F-678E-4EDC-8D1F-7258786D487D}" destId="{7EB54625-9A56-41A2-8A94-66E23467D818}" srcOrd="0" destOrd="0" presId="urn:microsoft.com/office/officeart/2008/layout/NameandTitleOrganizationalChart"/>
    <dgm:cxn modelId="{D130FA19-AED2-4083-ABE3-DD25D93A6732}" type="presParOf" srcId="{7EB54625-9A56-41A2-8A94-66E23467D818}" destId="{05E6BBF7-A580-49E9-8AB2-572A0F470807}" srcOrd="0" destOrd="0" presId="urn:microsoft.com/office/officeart/2008/layout/NameandTitleOrganizationalChart"/>
    <dgm:cxn modelId="{3ED47A70-78B4-4D26-8A67-4048E6E840E7}" type="presParOf" srcId="{7EB54625-9A56-41A2-8A94-66E23467D818}" destId="{7F485A45-0040-4D6B-8461-D84AB0F94E48}" srcOrd="1" destOrd="0" presId="urn:microsoft.com/office/officeart/2008/layout/NameandTitleOrganizationalChart"/>
    <dgm:cxn modelId="{B38D1F9D-27BF-478A-8926-12F15B249E06}" type="presParOf" srcId="{7EB54625-9A56-41A2-8A94-66E23467D818}" destId="{84ECB26D-9A19-4342-8F34-E48024B3B58F}" srcOrd="2" destOrd="0" presId="urn:microsoft.com/office/officeart/2008/layout/NameandTitleOrganizationalChart"/>
    <dgm:cxn modelId="{AAC92701-A2EC-42C0-8470-D1C77F38F430}" type="presParOf" srcId="{E19D194F-678E-4EDC-8D1F-7258786D487D}" destId="{CFCF6AAA-2BB4-435E-8D2F-B4900FC15506}" srcOrd="1" destOrd="0" presId="urn:microsoft.com/office/officeart/2008/layout/NameandTitleOrganizationalChart"/>
    <dgm:cxn modelId="{01362175-8C2C-40E6-B126-F516DC54CBE2}" type="presParOf" srcId="{CFCF6AAA-2BB4-435E-8D2F-B4900FC15506}" destId="{9AFD32E1-EB80-41F8-85C0-E8C1E228CD70}" srcOrd="0" destOrd="0" presId="urn:microsoft.com/office/officeart/2008/layout/NameandTitleOrganizationalChart"/>
    <dgm:cxn modelId="{5879BD3C-8155-4883-8D50-FFA8FBD0527B}" type="presParOf" srcId="{CFCF6AAA-2BB4-435E-8D2F-B4900FC15506}" destId="{0B26CE95-AC7B-483B-B355-93AEA78DF947}" srcOrd="1" destOrd="0" presId="urn:microsoft.com/office/officeart/2008/layout/NameandTitleOrganizationalChart"/>
    <dgm:cxn modelId="{BC571E88-983F-42F8-87F7-AA3C00E4F595}" type="presParOf" srcId="{0B26CE95-AC7B-483B-B355-93AEA78DF947}" destId="{A9893D28-F13E-4295-8DA6-9628AEAC51A6}" srcOrd="0" destOrd="0" presId="urn:microsoft.com/office/officeart/2008/layout/NameandTitleOrganizationalChart"/>
    <dgm:cxn modelId="{FF898A36-2FE6-480A-A5FD-67A27AA9008E}" type="presParOf" srcId="{A9893D28-F13E-4295-8DA6-9628AEAC51A6}" destId="{167E2E0F-1D56-4238-AD17-0AC5189854F8}" srcOrd="0" destOrd="0" presId="urn:microsoft.com/office/officeart/2008/layout/NameandTitleOrganizationalChart"/>
    <dgm:cxn modelId="{8051B36D-A3F1-47B2-8509-3D188CEF82B3}" type="presParOf" srcId="{A9893D28-F13E-4295-8DA6-9628AEAC51A6}" destId="{6289EF85-B3AC-4BBB-964F-306B80086F7A}" srcOrd="1" destOrd="0" presId="urn:microsoft.com/office/officeart/2008/layout/NameandTitleOrganizationalChart"/>
    <dgm:cxn modelId="{70DA8329-6B59-4366-9179-35A550AEE03F}" type="presParOf" srcId="{A9893D28-F13E-4295-8DA6-9628AEAC51A6}" destId="{CA6992DA-E608-45A9-B36F-D26A918253DF}" srcOrd="2" destOrd="0" presId="urn:microsoft.com/office/officeart/2008/layout/NameandTitleOrganizationalChart"/>
    <dgm:cxn modelId="{5D27AE45-CC24-4BD5-8EAC-DB49335DD37D}" type="presParOf" srcId="{0B26CE95-AC7B-483B-B355-93AEA78DF947}" destId="{5E8055B2-78F3-4FC4-802C-01AD2E4ACF4B}" srcOrd="1" destOrd="0" presId="urn:microsoft.com/office/officeart/2008/layout/NameandTitleOrganizationalChart"/>
    <dgm:cxn modelId="{758A8A5E-F793-4535-B888-F5586D3D5E2E}" type="presParOf" srcId="{5E8055B2-78F3-4FC4-802C-01AD2E4ACF4B}" destId="{4B132654-C228-4345-A805-AD80D5BE54ED}" srcOrd="0" destOrd="0" presId="urn:microsoft.com/office/officeart/2008/layout/NameandTitleOrganizationalChart"/>
    <dgm:cxn modelId="{C5CA7997-CCCF-4F2D-AC31-210ACC70F53C}" type="presParOf" srcId="{5E8055B2-78F3-4FC4-802C-01AD2E4ACF4B}" destId="{A9C90049-F49F-4A11-B8DC-3A3473179CFA}" srcOrd="1" destOrd="0" presId="urn:microsoft.com/office/officeart/2008/layout/NameandTitleOrganizationalChart"/>
    <dgm:cxn modelId="{DC9D0B3C-E772-42AE-975A-D9C68D896BAD}" type="presParOf" srcId="{A9C90049-F49F-4A11-B8DC-3A3473179CFA}" destId="{F25ED16D-13AB-436F-BF22-EED614773912}" srcOrd="0" destOrd="0" presId="urn:microsoft.com/office/officeart/2008/layout/NameandTitleOrganizationalChart"/>
    <dgm:cxn modelId="{AA82984B-D9C7-460D-B157-78D0EAB4432C}" type="presParOf" srcId="{F25ED16D-13AB-436F-BF22-EED614773912}" destId="{15B0F2F9-F3CB-4B39-B609-0932B517EF99}" srcOrd="0" destOrd="0" presId="urn:microsoft.com/office/officeart/2008/layout/NameandTitleOrganizationalChart"/>
    <dgm:cxn modelId="{F6C79E67-70EC-4776-BA69-016D599206B9}" type="presParOf" srcId="{F25ED16D-13AB-436F-BF22-EED614773912}" destId="{B7B1C64D-7E1F-4CAF-BF10-D663EAF9176C}" srcOrd="1" destOrd="0" presId="urn:microsoft.com/office/officeart/2008/layout/NameandTitleOrganizationalChart"/>
    <dgm:cxn modelId="{29CDFE12-4E63-4696-A9F5-BE0E182818B6}" type="presParOf" srcId="{F25ED16D-13AB-436F-BF22-EED614773912}" destId="{8D05066F-75E7-4162-84EB-28F931928A2A}" srcOrd="2" destOrd="0" presId="urn:microsoft.com/office/officeart/2008/layout/NameandTitleOrganizationalChart"/>
    <dgm:cxn modelId="{B9CCEEF4-26C3-47E0-8131-831908DD8E8A}" type="presParOf" srcId="{A9C90049-F49F-4A11-B8DC-3A3473179CFA}" destId="{D39BC90F-72D1-4BDC-8767-A320CEA44773}" srcOrd="1" destOrd="0" presId="urn:microsoft.com/office/officeart/2008/layout/NameandTitleOrganizationalChart"/>
    <dgm:cxn modelId="{873F26D7-DE20-47CF-8637-A66915DCE45B}" type="presParOf" srcId="{A9C90049-F49F-4A11-B8DC-3A3473179CFA}" destId="{ED825D1C-6035-49AF-A505-916A38C510E0}" srcOrd="2" destOrd="0" presId="urn:microsoft.com/office/officeart/2008/layout/NameandTitleOrganizationalChart"/>
    <dgm:cxn modelId="{1CE94946-6F5B-422F-BD8F-254EFC5A58FA}" type="presParOf" srcId="{5E8055B2-78F3-4FC4-802C-01AD2E4ACF4B}" destId="{60BB6CE1-4A03-410C-8293-801D9D938621}" srcOrd="2" destOrd="0" presId="urn:microsoft.com/office/officeart/2008/layout/NameandTitleOrganizationalChart"/>
    <dgm:cxn modelId="{DDBA8B7A-F2BB-4333-A922-6DFBD3D3B1D6}" type="presParOf" srcId="{5E8055B2-78F3-4FC4-802C-01AD2E4ACF4B}" destId="{CA18ED7A-8EE6-48E3-B926-C8A7C4E379B4}" srcOrd="3" destOrd="0" presId="urn:microsoft.com/office/officeart/2008/layout/NameandTitleOrganizationalChart"/>
    <dgm:cxn modelId="{CA0A5BC9-3AC9-4512-8F80-3A08C3AC5284}" type="presParOf" srcId="{CA18ED7A-8EE6-48E3-B926-C8A7C4E379B4}" destId="{6C6B2F34-DD8A-44C6-868A-60DFC351EB78}" srcOrd="0" destOrd="0" presId="urn:microsoft.com/office/officeart/2008/layout/NameandTitleOrganizationalChart"/>
    <dgm:cxn modelId="{DCD607F4-32A7-48A4-AD83-65BDB17C7FC7}" type="presParOf" srcId="{6C6B2F34-DD8A-44C6-868A-60DFC351EB78}" destId="{0CAE1DB9-C2EC-4B49-B62B-7CF854129EAA}" srcOrd="0" destOrd="0" presId="urn:microsoft.com/office/officeart/2008/layout/NameandTitleOrganizationalChart"/>
    <dgm:cxn modelId="{39752239-C82F-49C3-BB28-4CD83024FCA9}" type="presParOf" srcId="{6C6B2F34-DD8A-44C6-868A-60DFC351EB78}" destId="{79E3F95B-B60A-4204-B24B-5C86A6AB4476}" srcOrd="1" destOrd="0" presId="urn:microsoft.com/office/officeart/2008/layout/NameandTitleOrganizationalChart"/>
    <dgm:cxn modelId="{F3426203-D268-47BC-889D-767579DA07C0}" type="presParOf" srcId="{6C6B2F34-DD8A-44C6-868A-60DFC351EB78}" destId="{51316E91-8BE8-4744-9A5D-6C5B2BE17680}" srcOrd="2" destOrd="0" presId="urn:microsoft.com/office/officeart/2008/layout/NameandTitleOrganizationalChart"/>
    <dgm:cxn modelId="{96FAD9F5-ED0C-4F54-BDC9-087489C624B2}" type="presParOf" srcId="{CA18ED7A-8EE6-48E3-B926-C8A7C4E379B4}" destId="{B3FD2E53-9980-4E1C-8876-2D329B84789A}" srcOrd="1" destOrd="0" presId="urn:microsoft.com/office/officeart/2008/layout/NameandTitleOrganizationalChart"/>
    <dgm:cxn modelId="{41A48194-AD76-4AD2-A201-FDFB119335B8}" type="presParOf" srcId="{CA18ED7A-8EE6-48E3-B926-C8A7C4E379B4}" destId="{5B0B0E9A-3215-4A61-96E3-F7FB3E348424}" srcOrd="2" destOrd="0" presId="urn:microsoft.com/office/officeart/2008/layout/NameandTitleOrganizationalChart"/>
    <dgm:cxn modelId="{6694C352-CD8B-4C53-96BA-A3241CDA19C0}" type="presParOf" srcId="{0B26CE95-AC7B-483B-B355-93AEA78DF947}" destId="{8FF55A2C-56CD-47D9-BDA5-75C932013321}" srcOrd="2" destOrd="0" presId="urn:microsoft.com/office/officeart/2008/layout/NameandTitleOrganizationalChart"/>
    <dgm:cxn modelId="{CC1E747D-FC86-483F-9A3E-D74A2D2591E7}" type="presParOf" srcId="{E19D194F-678E-4EDC-8D1F-7258786D487D}" destId="{C757645B-6875-47BC-B46E-A0A84B6F6FC2}" srcOrd="2" destOrd="0" presId="urn:microsoft.com/office/officeart/2008/layout/NameandTitleOrganizationalChart"/>
    <dgm:cxn modelId="{70E620C6-15B0-465E-B51F-FB0495576D9A}" type="presParOf" srcId="{D6C6E480-CA59-42C9-8C02-422E4C6D7658}" destId="{8D6086F3-5A95-41AE-A07A-B8AC7418D967}" srcOrd="2" destOrd="0" presId="urn:microsoft.com/office/officeart/2008/layout/NameandTitleOrganizationalChart"/>
    <dgm:cxn modelId="{AF7DA5BC-67EA-4AB6-901F-C8288C1D9712}" type="presParOf" srcId="{DF679849-D054-4B88-A2FF-E15F1ADD5F50}" destId="{89916E74-97CB-4AE8-9F73-36107EF36099}" srcOrd="2" destOrd="0" presId="urn:microsoft.com/office/officeart/2008/layout/NameandTitleOrganizationalChart"/>
    <dgm:cxn modelId="{8CBCA5CA-2509-45B3-97C3-A147F1F98EC8}" type="presParOf" srcId="{F507E9A0-8F6E-4C8C-9B8B-354DF478B81F}" destId="{6B2FB9EC-1BFD-43D0-8E74-EBAD32841C10}" srcOrd="2" destOrd="0" presId="urn:microsoft.com/office/officeart/2008/layout/NameandTitleOrganizationalChart"/>
    <dgm:cxn modelId="{DB921999-9524-460A-A28D-001F92FFCB39}" type="presParOf" srcId="{F507E9A0-8F6E-4C8C-9B8B-354DF478B81F}" destId="{2C772C2C-0736-475D-ABB6-37F950FB7395}" srcOrd="3" destOrd="0" presId="urn:microsoft.com/office/officeart/2008/layout/NameandTitleOrganizationalChart"/>
    <dgm:cxn modelId="{FFBD35FF-A144-41C7-8849-7BA73C8A93C4}" type="presParOf" srcId="{2C772C2C-0736-475D-ABB6-37F950FB7395}" destId="{7731EB86-2D65-4875-BFED-C7D7D40C3FC3}" srcOrd="0" destOrd="0" presId="urn:microsoft.com/office/officeart/2008/layout/NameandTitleOrganizationalChart"/>
    <dgm:cxn modelId="{0DACDE6E-BD08-494E-BD62-3B26DC642F00}" type="presParOf" srcId="{7731EB86-2D65-4875-BFED-C7D7D40C3FC3}" destId="{9DB45F1A-8CE3-4EE0-8EFF-56E0B8366ABF}" srcOrd="0" destOrd="0" presId="urn:microsoft.com/office/officeart/2008/layout/NameandTitleOrganizationalChart"/>
    <dgm:cxn modelId="{54113F03-37D6-4E2C-94A1-37C3A559C648}" type="presParOf" srcId="{7731EB86-2D65-4875-BFED-C7D7D40C3FC3}" destId="{826B520F-70F2-4D25-8E75-5DECB96817DF}" srcOrd="1" destOrd="0" presId="urn:microsoft.com/office/officeart/2008/layout/NameandTitleOrganizationalChart"/>
    <dgm:cxn modelId="{DFC48692-B528-4F40-B15F-01369B0641F8}" type="presParOf" srcId="{7731EB86-2D65-4875-BFED-C7D7D40C3FC3}" destId="{9B6F8846-0F34-4B47-A9B4-978BFB7659F3}" srcOrd="2" destOrd="0" presId="urn:microsoft.com/office/officeart/2008/layout/NameandTitleOrganizationalChart"/>
    <dgm:cxn modelId="{EA3A0B44-D2AC-4235-BC26-9111E770219D}" type="presParOf" srcId="{2C772C2C-0736-475D-ABB6-37F950FB7395}" destId="{C96E7391-37EE-4670-8BF2-A1E43BA25A72}" srcOrd="1" destOrd="0" presId="urn:microsoft.com/office/officeart/2008/layout/NameandTitleOrganizationalChart"/>
    <dgm:cxn modelId="{89BF0A1F-6A37-4738-9EAC-13546EF3109E}" type="presParOf" srcId="{2C772C2C-0736-475D-ABB6-37F950FB7395}" destId="{A6EE3C49-A809-455F-AFB4-21639B81E83D}" srcOrd="2" destOrd="0" presId="urn:microsoft.com/office/officeart/2008/layout/NameandTitleOrganizationalChart"/>
    <dgm:cxn modelId="{3C8EE963-0F10-4667-ADB9-D8EF3556FE1F}" type="presParOf" srcId="{490FD26A-04CE-4150-8B25-75F8548D3F00}" destId="{492A2773-13AE-4ECE-AE5B-B043D7E704E9}" srcOrd="2" destOrd="0" presId="urn:microsoft.com/office/officeart/2008/layout/NameandTitleOrganizationalChart"/>
    <dgm:cxn modelId="{E9B6387E-DF35-42E9-B852-DD58A863F64F}" type="presParOf" srcId="{585F4FEF-1EC9-4FF6-877C-AF22CD5D4A45}" destId="{D570A4CC-3780-4FC8-BE80-7F42A7B92B8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FB9EC-1BFD-43D0-8E74-EBAD32841C10}">
      <dsp:nvSpPr>
        <dsp:cNvPr id="0" name=""/>
        <dsp:cNvSpPr/>
      </dsp:nvSpPr>
      <dsp:spPr>
        <a:xfrm>
          <a:off x="8656943" y="1468921"/>
          <a:ext cx="1348096" cy="328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80"/>
              </a:lnTo>
              <a:lnTo>
                <a:pt x="1348096" y="195780"/>
              </a:lnTo>
              <a:lnTo>
                <a:pt x="1348096" y="32840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60BB6CE1-4A03-410C-8293-801D9D938621}">
      <dsp:nvSpPr>
        <dsp:cNvPr id="0" name=""/>
        <dsp:cNvSpPr/>
      </dsp:nvSpPr>
      <dsp:spPr>
        <a:xfrm>
          <a:off x="6995284" y="5043681"/>
          <a:ext cx="2712951" cy="357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83"/>
              </a:lnTo>
              <a:lnTo>
                <a:pt x="2712951" y="224483"/>
              </a:lnTo>
              <a:lnTo>
                <a:pt x="2712951" y="35710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4B132654-C228-4345-A805-AD80D5BE54ED}">
      <dsp:nvSpPr>
        <dsp:cNvPr id="0" name=""/>
        <dsp:cNvSpPr/>
      </dsp:nvSpPr>
      <dsp:spPr>
        <a:xfrm>
          <a:off x="4880866" y="5043681"/>
          <a:ext cx="2114417" cy="383687"/>
        </a:xfrm>
        <a:custGeom>
          <a:avLst/>
          <a:gdLst/>
          <a:ahLst/>
          <a:cxnLst/>
          <a:rect l="0" t="0" r="0" b="0"/>
          <a:pathLst>
            <a:path>
              <a:moveTo>
                <a:pt x="2114417" y="0"/>
              </a:moveTo>
              <a:lnTo>
                <a:pt x="2114417" y="251062"/>
              </a:lnTo>
              <a:lnTo>
                <a:pt x="0" y="251062"/>
              </a:lnTo>
              <a:lnTo>
                <a:pt x="0" y="383687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9AFD32E1-EB80-41F8-85C0-E8C1E228CD70}">
      <dsp:nvSpPr>
        <dsp:cNvPr id="0" name=""/>
        <dsp:cNvSpPr/>
      </dsp:nvSpPr>
      <dsp:spPr>
        <a:xfrm>
          <a:off x="6995284" y="4211804"/>
          <a:ext cx="2758515" cy="263483"/>
        </a:xfrm>
        <a:custGeom>
          <a:avLst/>
          <a:gdLst/>
          <a:ahLst/>
          <a:cxnLst/>
          <a:rect l="0" t="0" r="0" b="0"/>
          <a:pathLst>
            <a:path>
              <a:moveTo>
                <a:pt x="2758515" y="0"/>
              </a:moveTo>
              <a:lnTo>
                <a:pt x="2758515" y="130858"/>
              </a:lnTo>
              <a:lnTo>
                <a:pt x="0" y="130858"/>
              </a:lnTo>
              <a:lnTo>
                <a:pt x="0" y="26348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3151930A-1CD2-4C85-AD30-BBB42F44DD42}">
      <dsp:nvSpPr>
        <dsp:cNvPr id="0" name=""/>
        <dsp:cNvSpPr/>
      </dsp:nvSpPr>
      <dsp:spPr>
        <a:xfrm>
          <a:off x="4869836" y="3304211"/>
          <a:ext cx="4883963" cy="339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73"/>
              </a:lnTo>
              <a:lnTo>
                <a:pt x="4883963" y="206573"/>
              </a:lnTo>
              <a:lnTo>
                <a:pt x="4883963" y="33919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2AD1E592-E461-417B-BABA-43A25FCC5D87}">
      <dsp:nvSpPr>
        <dsp:cNvPr id="0" name=""/>
        <dsp:cNvSpPr/>
      </dsp:nvSpPr>
      <dsp:spPr>
        <a:xfrm>
          <a:off x="1104274" y="4213765"/>
          <a:ext cx="91440" cy="492898"/>
        </a:xfrm>
        <a:custGeom>
          <a:avLst/>
          <a:gdLst/>
          <a:ahLst/>
          <a:cxnLst/>
          <a:rect l="0" t="0" r="0" b="0"/>
          <a:pathLst>
            <a:path>
              <a:moveTo>
                <a:pt x="50660" y="0"/>
              </a:moveTo>
              <a:lnTo>
                <a:pt x="50660" y="360273"/>
              </a:lnTo>
              <a:lnTo>
                <a:pt x="45720" y="360273"/>
              </a:lnTo>
              <a:lnTo>
                <a:pt x="45720" y="492898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7B7F7024-A22D-4E72-BCE9-D4A833148DAF}">
      <dsp:nvSpPr>
        <dsp:cNvPr id="0" name=""/>
        <dsp:cNvSpPr/>
      </dsp:nvSpPr>
      <dsp:spPr>
        <a:xfrm>
          <a:off x="1154934" y="3304211"/>
          <a:ext cx="3714902" cy="341160"/>
        </a:xfrm>
        <a:custGeom>
          <a:avLst/>
          <a:gdLst/>
          <a:ahLst/>
          <a:cxnLst/>
          <a:rect l="0" t="0" r="0" b="0"/>
          <a:pathLst>
            <a:path>
              <a:moveTo>
                <a:pt x="3714902" y="0"/>
              </a:moveTo>
              <a:lnTo>
                <a:pt x="3714902" y="208534"/>
              </a:lnTo>
              <a:lnTo>
                <a:pt x="0" y="208534"/>
              </a:lnTo>
              <a:lnTo>
                <a:pt x="0" y="34116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A6096632-F15A-4382-961D-22CE1697330F}">
      <dsp:nvSpPr>
        <dsp:cNvPr id="0" name=""/>
        <dsp:cNvSpPr/>
      </dsp:nvSpPr>
      <dsp:spPr>
        <a:xfrm>
          <a:off x="4824116" y="2365720"/>
          <a:ext cx="91440" cy="370096"/>
        </a:xfrm>
        <a:custGeom>
          <a:avLst/>
          <a:gdLst/>
          <a:ahLst/>
          <a:cxnLst/>
          <a:rect l="0" t="0" r="0" b="0"/>
          <a:pathLst>
            <a:path>
              <a:moveTo>
                <a:pt x="53986" y="0"/>
              </a:moveTo>
              <a:lnTo>
                <a:pt x="53986" y="237471"/>
              </a:lnTo>
              <a:lnTo>
                <a:pt x="45720" y="237471"/>
              </a:lnTo>
              <a:lnTo>
                <a:pt x="45720" y="37009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CEC8882C-E5E9-4F26-BF83-BA5B4C7BE68E}">
      <dsp:nvSpPr>
        <dsp:cNvPr id="0" name=""/>
        <dsp:cNvSpPr/>
      </dsp:nvSpPr>
      <dsp:spPr>
        <a:xfrm>
          <a:off x="4878102" y="1468921"/>
          <a:ext cx="3778841" cy="328405"/>
        </a:xfrm>
        <a:custGeom>
          <a:avLst/>
          <a:gdLst/>
          <a:ahLst/>
          <a:cxnLst/>
          <a:rect l="0" t="0" r="0" b="0"/>
          <a:pathLst>
            <a:path>
              <a:moveTo>
                <a:pt x="3778841" y="0"/>
              </a:moveTo>
              <a:lnTo>
                <a:pt x="3778841" y="195780"/>
              </a:lnTo>
              <a:lnTo>
                <a:pt x="0" y="195780"/>
              </a:lnTo>
              <a:lnTo>
                <a:pt x="0" y="32840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564E3B18-613F-4F65-9278-CAECDC876000}">
      <dsp:nvSpPr>
        <dsp:cNvPr id="0" name=""/>
        <dsp:cNvSpPr/>
      </dsp:nvSpPr>
      <dsp:spPr>
        <a:xfrm>
          <a:off x="4952089" y="572122"/>
          <a:ext cx="3704854" cy="328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80"/>
              </a:lnTo>
              <a:lnTo>
                <a:pt x="3704854" y="195780"/>
              </a:lnTo>
              <a:lnTo>
                <a:pt x="3704854" y="32840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56A52BD2-1C56-4400-86F2-66D507D6173B}">
      <dsp:nvSpPr>
        <dsp:cNvPr id="0" name=""/>
        <dsp:cNvSpPr/>
      </dsp:nvSpPr>
      <dsp:spPr>
        <a:xfrm>
          <a:off x="1322867" y="572122"/>
          <a:ext cx="3629221" cy="328405"/>
        </a:xfrm>
        <a:custGeom>
          <a:avLst/>
          <a:gdLst/>
          <a:ahLst/>
          <a:cxnLst/>
          <a:rect l="0" t="0" r="0" b="0"/>
          <a:pathLst>
            <a:path>
              <a:moveTo>
                <a:pt x="3629221" y="0"/>
              </a:moveTo>
              <a:lnTo>
                <a:pt x="3629221" y="195780"/>
              </a:lnTo>
              <a:lnTo>
                <a:pt x="0" y="195780"/>
              </a:lnTo>
              <a:lnTo>
                <a:pt x="0" y="32840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2B405709-465A-4250-BF2C-18E34548D534}">
      <dsp:nvSpPr>
        <dsp:cNvPr id="0" name=""/>
        <dsp:cNvSpPr/>
      </dsp:nvSpPr>
      <dsp:spPr>
        <a:xfrm>
          <a:off x="2947193" y="3728"/>
          <a:ext cx="4009791" cy="568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 err="1">
              <a:solidFill>
                <a:schemeClr val="bg1"/>
              </a:solidFill>
              <a:cs typeface="B Nazanin" panose="00000400000000000000" pitchFamily="2" charset="-78"/>
            </a:rPr>
            <a:t>HBSAg</a:t>
          </a:r>
          <a:endParaRPr lang="en-US" sz="1600" b="0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2947193" y="3728"/>
        <a:ext cx="4009791" cy="568393"/>
      </dsp:txXfrm>
    </dsp:sp>
    <dsp:sp modelId="{DAF0A9ED-BD40-491E-9F33-D82A02E5FF5C}">
      <dsp:nvSpPr>
        <dsp:cNvPr id="0" name=""/>
        <dsp:cNvSpPr/>
      </dsp:nvSpPr>
      <dsp:spPr>
        <a:xfrm>
          <a:off x="4354406" y="421085"/>
          <a:ext cx="1144733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solidFill>
                <a:srgbClr val="C00000"/>
              </a:solidFill>
              <a:cs typeface="B Nazanin" panose="00000400000000000000" pitchFamily="2" charset="-78"/>
            </a:rPr>
            <a:t>-                  +</a:t>
          </a:r>
          <a:endParaRPr lang="en-US" sz="1600" b="0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4354406" y="421085"/>
        <a:ext cx="1144733" cy="189464"/>
      </dsp:txXfrm>
    </dsp:sp>
    <dsp:sp modelId="{C713335B-9D8D-4195-95C5-3660889F940B}">
      <dsp:nvSpPr>
        <dsp:cNvPr id="0" name=""/>
        <dsp:cNvSpPr/>
      </dsp:nvSpPr>
      <dsp:spPr>
        <a:xfrm>
          <a:off x="89497" y="900527"/>
          <a:ext cx="2466741" cy="568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solidFill>
                <a:srgbClr val="626264"/>
              </a:solidFill>
              <a:cs typeface="+mj-cs"/>
            </a:rPr>
            <a:t>ممنوعیت نسبی پیوند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89497" y="900527"/>
        <a:ext cx="2466741" cy="568393"/>
      </dsp:txXfrm>
    </dsp:sp>
    <dsp:sp modelId="{CD5AEF1D-AB22-4BA8-97D7-94767B90A19B}">
      <dsp:nvSpPr>
        <dsp:cNvPr id="0" name=""/>
        <dsp:cNvSpPr/>
      </dsp:nvSpPr>
      <dsp:spPr>
        <a:xfrm>
          <a:off x="828919" y="1313138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828919" y="1313138"/>
        <a:ext cx="988022" cy="189464"/>
      </dsp:txXfrm>
    </dsp:sp>
    <dsp:sp modelId="{519DA2AE-4CCA-49B6-B448-8695D35F677F}">
      <dsp:nvSpPr>
        <dsp:cNvPr id="0" name=""/>
        <dsp:cNvSpPr/>
      </dsp:nvSpPr>
      <dsp:spPr>
        <a:xfrm>
          <a:off x="7667817" y="900527"/>
          <a:ext cx="1978252" cy="568393"/>
        </a:xfrm>
        <a:prstGeom prst="rect">
          <a:avLst/>
        </a:prstGeom>
        <a:solidFill>
          <a:schemeClr val="accent2">
            <a:hueOff val="-714882"/>
            <a:satOff val="-2952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626264"/>
              </a:solidFill>
              <a:cs typeface="+mj-cs"/>
            </a:rPr>
            <a:t>HBC Ab</a:t>
          </a:r>
          <a:r>
            <a:rPr lang="fa-IR" sz="1600" b="0" kern="1200" dirty="0">
              <a:solidFill>
                <a:srgbClr val="626264"/>
              </a:solidFill>
              <a:cs typeface="+mj-cs"/>
            </a:rPr>
            <a:t>  چک شود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7667817" y="900527"/>
        <a:ext cx="1978252" cy="568393"/>
      </dsp:txXfrm>
    </dsp:sp>
    <dsp:sp modelId="{9AE812D2-47CA-4FD0-B92A-D5D8F3A24E98}">
      <dsp:nvSpPr>
        <dsp:cNvPr id="0" name=""/>
        <dsp:cNvSpPr/>
      </dsp:nvSpPr>
      <dsp:spPr>
        <a:xfrm>
          <a:off x="8165081" y="1342611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14882"/>
              <a:satOff val="-2952"/>
              <a:lumOff val="-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8165081" y="1342611"/>
        <a:ext cx="988022" cy="189464"/>
      </dsp:txXfrm>
    </dsp:sp>
    <dsp:sp modelId="{E837B4CE-3541-4B89-A082-C083EB729AAC}">
      <dsp:nvSpPr>
        <dsp:cNvPr id="0" name=""/>
        <dsp:cNvSpPr/>
      </dsp:nvSpPr>
      <dsp:spPr>
        <a:xfrm>
          <a:off x="3947127" y="1797326"/>
          <a:ext cx="1861950" cy="568393"/>
        </a:xfrm>
        <a:prstGeom prst="rect">
          <a:avLst/>
        </a:prstGeom>
        <a:solidFill>
          <a:schemeClr val="accent2">
            <a:hueOff val="-1429763"/>
            <a:satOff val="-5905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solidFill>
                <a:srgbClr val="626264"/>
              </a:solidFill>
              <a:cs typeface="+mj-cs"/>
            </a:rPr>
            <a:t>مثبت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3947127" y="1797326"/>
        <a:ext cx="1861950" cy="568393"/>
      </dsp:txXfrm>
    </dsp:sp>
    <dsp:sp modelId="{21F9E8D9-B0DC-4C79-99C8-3A4632DB1703}">
      <dsp:nvSpPr>
        <dsp:cNvPr id="0" name=""/>
        <dsp:cNvSpPr/>
      </dsp:nvSpPr>
      <dsp:spPr>
        <a:xfrm>
          <a:off x="4353744" y="2277991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29763"/>
              <a:satOff val="-5905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4353744" y="2277991"/>
        <a:ext cx="988022" cy="189464"/>
      </dsp:txXfrm>
    </dsp:sp>
    <dsp:sp modelId="{52599F6C-3CF2-4EE9-A98E-E6A61BBA1F61}">
      <dsp:nvSpPr>
        <dsp:cNvPr id="0" name=""/>
        <dsp:cNvSpPr/>
      </dsp:nvSpPr>
      <dsp:spPr>
        <a:xfrm>
          <a:off x="3515493" y="2735817"/>
          <a:ext cx="2708686" cy="568393"/>
        </a:xfrm>
        <a:prstGeom prst="rect">
          <a:avLst/>
        </a:prstGeom>
        <a:solidFill>
          <a:schemeClr val="accent2">
            <a:hueOff val="-2144645"/>
            <a:satOff val="-8857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626264"/>
              </a:solidFill>
              <a:cs typeface="+mj-cs"/>
            </a:rPr>
            <a:t>HBC Ab , </a:t>
          </a:r>
          <a:r>
            <a:rPr lang="en-US" sz="1600" b="0" kern="1200" dirty="0" err="1">
              <a:solidFill>
                <a:srgbClr val="626264"/>
              </a:solidFill>
              <a:cs typeface="+mj-cs"/>
            </a:rPr>
            <a:t>lgM,lgG</a:t>
          </a:r>
          <a:r>
            <a:rPr lang="en-US" sz="1600" b="0" kern="1200" dirty="0">
              <a:solidFill>
                <a:srgbClr val="626264"/>
              </a:solidFill>
              <a:cs typeface="+mj-cs"/>
            </a:rPr>
            <a:t> </a:t>
          </a:r>
          <a:r>
            <a:rPr lang="fa-IR" sz="1600" b="0" kern="1200" dirty="0">
              <a:solidFill>
                <a:srgbClr val="626264"/>
              </a:solidFill>
              <a:cs typeface="+mj-cs"/>
            </a:rPr>
            <a:t>چک شود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3515493" y="2735817"/>
        <a:ext cx="2708686" cy="568393"/>
      </dsp:txXfrm>
    </dsp:sp>
    <dsp:sp modelId="{EF7F5CAE-919C-4ADF-95D5-06C938C9E29E}">
      <dsp:nvSpPr>
        <dsp:cNvPr id="0" name=""/>
        <dsp:cNvSpPr/>
      </dsp:nvSpPr>
      <dsp:spPr>
        <a:xfrm>
          <a:off x="4435069" y="3145730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144645"/>
              <a:satOff val="-8857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4435069" y="3145730"/>
        <a:ext cx="988022" cy="189464"/>
      </dsp:txXfrm>
    </dsp:sp>
    <dsp:sp modelId="{5906595B-8DE2-4B2F-9F9E-D6D7C41B3EAA}">
      <dsp:nvSpPr>
        <dsp:cNvPr id="0" name=""/>
        <dsp:cNvSpPr/>
      </dsp:nvSpPr>
      <dsp:spPr>
        <a:xfrm>
          <a:off x="241874" y="3645371"/>
          <a:ext cx="1826118" cy="568393"/>
        </a:xfrm>
        <a:prstGeom prst="rect">
          <a:avLst/>
        </a:prstGeom>
        <a:solidFill>
          <a:schemeClr val="accent2">
            <a:hueOff val="-2859527"/>
            <a:satOff val="-11810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626264"/>
              </a:solidFill>
              <a:cs typeface="+mj-cs"/>
            </a:rPr>
            <a:t>HBC Ab , </a:t>
          </a:r>
          <a:r>
            <a:rPr lang="en-US" sz="1600" b="0" kern="1200" dirty="0" err="1">
              <a:solidFill>
                <a:srgbClr val="626264"/>
              </a:solidFill>
              <a:cs typeface="+mj-cs"/>
            </a:rPr>
            <a:t>lgM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241874" y="3645371"/>
        <a:ext cx="1826118" cy="568393"/>
      </dsp:txXfrm>
    </dsp:sp>
    <dsp:sp modelId="{672390E0-3449-496E-AD1B-C8B06A9C4671}">
      <dsp:nvSpPr>
        <dsp:cNvPr id="0" name=""/>
        <dsp:cNvSpPr/>
      </dsp:nvSpPr>
      <dsp:spPr>
        <a:xfrm>
          <a:off x="622838" y="4114681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859527"/>
              <a:satOff val="-11810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622838" y="4114681"/>
        <a:ext cx="988022" cy="189464"/>
      </dsp:txXfrm>
    </dsp:sp>
    <dsp:sp modelId="{E10BDF8D-78E5-4EDC-AA7E-EA02AC5AC6D5}">
      <dsp:nvSpPr>
        <dsp:cNvPr id="0" name=""/>
        <dsp:cNvSpPr/>
      </dsp:nvSpPr>
      <dsp:spPr>
        <a:xfrm>
          <a:off x="77808" y="4706663"/>
          <a:ext cx="2144371" cy="568393"/>
        </a:xfrm>
        <a:prstGeom prst="rect">
          <a:avLst/>
        </a:prstGeom>
        <a:solidFill>
          <a:schemeClr val="accent2">
            <a:hueOff val="-3574408"/>
            <a:satOff val="-14762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solidFill>
                <a:srgbClr val="626264"/>
              </a:solidFill>
              <a:cs typeface="+mj-cs"/>
            </a:rPr>
            <a:t>عفونت فعال پیوند نمی شود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77808" y="4706663"/>
        <a:ext cx="2144371" cy="568393"/>
      </dsp:txXfrm>
    </dsp:sp>
    <dsp:sp modelId="{46208CC6-96ED-4605-86A4-7A2B5D685713}">
      <dsp:nvSpPr>
        <dsp:cNvPr id="0" name=""/>
        <dsp:cNvSpPr/>
      </dsp:nvSpPr>
      <dsp:spPr>
        <a:xfrm>
          <a:off x="651679" y="5143616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574408"/>
              <a:satOff val="-14762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651679" y="5143616"/>
        <a:ext cx="988022" cy="189464"/>
      </dsp:txXfrm>
    </dsp:sp>
    <dsp:sp modelId="{05E6BBF7-A580-49E9-8AB2-572A0F470807}">
      <dsp:nvSpPr>
        <dsp:cNvPr id="0" name=""/>
        <dsp:cNvSpPr/>
      </dsp:nvSpPr>
      <dsp:spPr>
        <a:xfrm>
          <a:off x="8733254" y="3643410"/>
          <a:ext cx="2041090" cy="568393"/>
        </a:xfrm>
        <a:prstGeom prst="rect">
          <a:avLst/>
        </a:prstGeom>
        <a:solidFill>
          <a:schemeClr val="accent2">
            <a:hueOff val="-4289290"/>
            <a:satOff val="-17714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626264"/>
              </a:solidFill>
              <a:cs typeface="+mj-cs"/>
            </a:rPr>
            <a:t>HBC </a:t>
          </a:r>
          <a:r>
            <a:rPr lang="en-US" sz="1600" b="0" kern="1200" dirty="0" err="1">
              <a:solidFill>
                <a:srgbClr val="626264"/>
              </a:solidFill>
              <a:cs typeface="+mj-cs"/>
            </a:rPr>
            <a:t>Ab,lgG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8733254" y="3643410"/>
        <a:ext cx="2041090" cy="568393"/>
      </dsp:txXfrm>
    </dsp:sp>
    <dsp:sp modelId="{7F485A45-0040-4D6B-8461-D84AB0F94E48}">
      <dsp:nvSpPr>
        <dsp:cNvPr id="0" name=""/>
        <dsp:cNvSpPr/>
      </dsp:nvSpPr>
      <dsp:spPr>
        <a:xfrm>
          <a:off x="9277017" y="4054444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289290"/>
              <a:satOff val="-17714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9277017" y="4054444"/>
        <a:ext cx="988022" cy="189464"/>
      </dsp:txXfrm>
    </dsp:sp>
    <dsp:sp modelId="{167E2E0F-1D56-4238-AD17-0AC5189854F8}">
      <dsp:nvSpPr>
        <dsp:cNvPr id="0" name=""/>
        <dsp:cNvSpPr/>
      </dsp:nvSpPr>
      <dsp:spPr>
        <a:xfrm>
          <a:off x="5729242" y="4475287"/>
          <a:ext cx="2532082" cy="568393"/>
        </a:xfrm>
        <a:prstGeom prst="rect">
          <a:avLst/>
        </a:prstGeom>
        <a:solidFill>
          <a:schemeClr val="accent2">
            <a:hueOff val="-5004171"/>
            <a:satOff val="-20667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rgbClr val="626264"/>
              </a:solidFill>
              <a:cs typeface="+mj-cs"/>
            </a:rPr>
            <a:t>HBV,DNA,PCR</a:t>
          </a:r>
        </a:p>
      </dsp:txBody>
      <dsp:txXfrm>
        <a:off x="5729242" y="4475287"/>
        <a:ext cx="2532082" cy="568393"/>
      </dsp:txXfrm>
    </dsp:sp>
    <dsp:sp modelId="{6289EF85-B3AC-4BBB-964F-306B80086F7A}">
      <dsp:nvSpPr>
        <dsp:cNvPr id="0" name=""/>
        <dsp:cNvSpPr/>
      </dsp:nvSpPr>
      <dsp:spPr>
        <a:xfrm>
          <a:off x="6423370" y="4938038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004171"/>
              <a:satOff val="-20667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6423370" y="4938038"/>
        <a:ext cx="988022" cy="189464"/>
      </dsp:txXfrm>
    </dsp:sp>
    <dsp:sp modelId="{15B0F2F9-F3CB-4B39-B609-0932B517EF99}">
      <dsp:nvSpPr>
        <dsp:cNvPr id="0" name=""/>
        <dsp:cNvSpPr/>
      </dsp:nvSpPr>
      <dsp:spPr>
        <a:xfrm>
          <a:off x="3825949" y="5427368"/>
          <a:ext cx="2109834" cy="568393"/>
        </a:xfrm>
        <a:prstGeom prst="rect">
          <a:avLst/>
        </a:prstGeom>
        <a:solidFill>
          <a:schemeClr val="accent2">
            <a:hueOff val="-5719053"/>
            <a:satOff val="-23619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solidFill>
                <a:srgbClr val="626264"/>
              </a:solidFill>
              <a:cs typeface="+mj-cs"/>
            </a:rPr>
            <a:t>پیوند نمی شود 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3825949" y="5427368"/>
        <a:ext cx="2109834" cy="568393"/>
      </dsp:txXfrm>
    </dsp:sp>
    <dsp:sp modelId="{B7B1C64D-7E1F-4CAF-BF10-D663EAF9176C}">
      <dsp:nvSpPr>
        <dsp:cNvPr id="0" name=""/>
        <dsp:cNvSpPr/>
      </dsp:nvSpPr>
      <dsp:spPr>
        <a:xfrm>
          <a:off x="4358775" y="5829143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719053"/>
              <a:satOff val="-23619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4358775" y="5829143"/>
        <a:ext cx="988022" cy="189464"/>
      </dsp:txXfrm>
    </dsp:sp>
    <dsp:sp modelId="{0CAE1DB9-C2EC-4B49-B62B-7CF854129EAA}">
      <dsp:nvSpPr>
        <dsp:cNvPr id="0" name=""/>
        <dsp:cNvSpPr/>
      </dsp:nvSpPr>
      <dsp:spPr>
        <a:xfrm>
          <a:off x="8622645" y="5400790"/>
          <a:ext cx="2171180" cy="568393"/>
        </a:xfrm>
        <a:prstGeom prst="rect">
          <a:avLst/>
        </a:prstGeom>
        <a:solidFill>
          <a:schemeClr val="accent2">
            <a:hueOff val="-6433934"/>
            <a:satOff val="-26572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solidFill>
                <a:srgbClr val="626264"/>
              </a:solidFill>
              <a:cs typeface="+mj-cs"/>
            </a:rPr>
            <a:t>منعی جهت پیوند ندارد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8622645" y="5400790"/>
        <a:ext cx="2171180" cy="568393"/>
      </dsp:txXfrm>
    </dsp:sp>
    <dsp:sp modelId="{79E3F95B-B60A-4204-B24B-5C86A6AB4476}">
      <dsp:nvSpPr>
        <dsp:cNvPr id="0" name=""/>
        <dsp:cNvSpPr/>
      </dsp:nvSpPr>
      <dsp:spPr>
        <a:xfrm>
          <a:off x="9277016" y="5830335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433934"/>
              <a:satOff val="-26572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>
              <a:solidFill>
                <a:srgbClr val="C00000"/>
              </a:solidFill>
              <a:cs typeface="B Nazanin" panose="00000400000000000000" pitchFamily="2" charset="-78"/>
            </a:rPr>
            <a:t>-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9277016" y="5830335"/>
        <a:ext cx="988022" cy="189464"/>
      </dsp:txXfrm>
    </dsp:sp>
    <dsp:sp modelId="{9DB45F1A-8CE3-4EE0-8EFF-56E0B8366ABF}">
      <dsp:nvSpPr>
        <dsp:cNvPr id="0" name=""/>
        <dsp:cNvSpPr/>
      </dsp:nvSpPr>
      <dsp:spPr>
        <a:xfrm>
          <a:off x="8902884" y="1797326"/>
          <a:ext cx="2204311" cy="568393"/>
        </a:xfrm>
        <a:prstGeom prst="rect">
          <a:avLst/>
        </a:prstGeom>
        <a:solidFill>
          <a:schemeClr val="accent2">
            <a:hueOff val="-7148816"/>
            <a:satOff val="-29524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8020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0" kern="1200" dirty="0">
              <a:solidFill>
                <a:srgbClr val="626264"/>
              </a:solidFill>
              <a:cs typeface="+mj-cs"/>
            </a:rPr>
            <a:t>منعی جهت پیوند ندارد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8902884" y="1797326"/>
        <a:ext cx="2204311" cy="568393"/>
      </dsp:txXfrm>
    </dsp:sp>
    <dsp:sp modelId="{826B520F-70F2-4D25-8E75-5DECB96817DF}">
      <dsp:nvSpPr>
        <dsp:cNvPr id="0" name=""/>
        <dsp:cNvSpPr/>
      </dsp:nvSpPr>
      <dsp:spPr>
        <a:xfrm>
          <a:off x="9537281" y="2286077"/>
          <a:ext cx="988022" cy="189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148816"/>
              <a:satOff val="-29524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rgbClr val="C00000"/>
              </a:solidFill>
              <a:cs typeface="B Nazanin" panose="00000400000000000000" pitchFamily="2" charset="-78"/>
            </a:rPr>
            <a:t>-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9537281" y="2286077"/>
        <a:ext cx="988022" cy="18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68DF3AA-D5F5-4317-9BEF-4261C009B55E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0FF677C-85BB-4AA9-970C-64776FAC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6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0892" y="1772605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400" b="1" baseline="0"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6021" y="3004322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cs typeface="B Yek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6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00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38200" y="2360073"/>
            <a:ext cx="10515600" cy="4378080"/>
          </a:xfrm>
          <a:prstGeom prst="rect">
            <a:avLst/>
          </a:prstGeom>
        </p:spPr>
        <p:txBody>
          <a:bodyPr>
            <a:normAutofit/>
          </a:bodyPr>
          <a:lstStyle>
            <a:lvl2pPr algn="r" rtl="1">
              <a:defRPr sz="18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</a:lstStyle>
          <a:p>
            <a:pPr lvl="1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48840" y="1773936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400" b="1" baseline="0">
                <a:solidFill>
                  <a:schemeClr val="bg1"/>
                </a:solidFill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4560" y="3008376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solidFill>
                  <a:schemeClr val="bg1"/>
                </a:solidFill>
                <a:cs typeface="B Yek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00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38200" y="2360073"/>
            <a:ext cx="10515600" cy="4378080"/>
          </a:xfrm>
          <a:prstGeom prst="rect">
            <a:avLst/>
          </a:prstGeom>
        </p:spPr>
        <p:txBody>
          <a:bodyPr>
            <a:normAutofit/>
          </a:bodyPr>
          <a:lstStyle>
            <a:lvl2pPr algn="r" rtl="1">
              <a:defRPr sz="18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</a:lstStyle>
          <a:p>
            <a:pPr lvl="1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7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0892" y="1772605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400" b="1" baseline="0"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6021" y="3004322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cs typeface="B Yek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0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00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cs typeface="B Yekan" panose="000004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38200" y="2360073"/>
            <a:ext cx="10515600" cy="4378080"/>
          </a:xfrm>
          <a:prstGeom prst="rect">
            <a:avLst/>
          </a:prstGeom>
        </p:spPr>
        <p:txBody>
          <a:bodyPr>
            <a:normAutofit/>
          </a:bodyPr>
          <a:lstStyle>
            <a:lvl2pPr algn="r" rtl="1">
              <a:defRPr sz="18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</a:lstStyle>
          <a:p>
            <a:pPr lvl="1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8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1" y="1556281"/>
            <a:ext cx="4610099" cy="4620682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6" y="1556281"/>
            <a:ext cx="4609775" cy="4620682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09206-3D0A-4F8D-8C72-7748E5C17058}" type="datetime10">
              <a:rPr lang="es-ES" smtClean="0"/>
              <a:pPr>
                <a:defRPr/>
              </a:pPr>
              <a:t>21:51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1F14F-70F6-40BA-8931-28C4CAD905F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4" r:id="rId6"/>
    <p:sldLayoutId id="2147483659" r:id="rId7"/>
    <p:sldLayoutId id="2147483660" r:id="rId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Yekan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Yeka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799" y="1905000"/>
            <a:ext cx="4114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solidFill>
                  <a:srgbClr val="626264"/>
                </a:solidFill>
                <a:cs typeface="+mj-cs"/>
              </a:rPr>
              <a:t>انتخاب اهدا کننده مناسب</a:t>
            </a:r>
            <a:br>
              <a:rPr lang="en-US" sz="3200" b="1" dirty="0">
                <a:solidFill>
                  <a:srgbClr val="626264"/>
                </a:solidFill>
                <a:cs typeface="+mj-cs"/>
              </a:rPr>
            </a:br>
            <a:br>
              <a:rPr lang="en-US" sz="3200" b="1" dirty="0">
                <a:solidFill>
                  <a:srgbClr val="626264"/>
                </a:solidFill>
                <a:cs typeface="+mj-cs"/>
              </a:rPr>
            </a:br>
            <a:r>
              <a:rPr lang="en-US" sz="32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Case Selection</a:t>
            </a:r>
            <a:br>
              <a:rPr lang="en-US" sz="32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</a:br>
            <a:endParaRPr lang="en-US" sz="800" b="1" dirty="0">
              <a:solidFill>
                <a:srgbClr val="626264"/>
              </a:solidFill>
              <a:latin typeface="Times New Roman" panose="02020603050405020304" pitchFamily="18" charset="0"/>
              <a:cs typeface="+mj-cs"/>
            </a:endParaRPr>
          </a:p>
          <a:p>
            <a:pPr algn="ctr"/>
            <a:endParaRPr lang="en-US" sz="800" b="1" dirty="0">
              <a:solidFill>
                <a:srgbClr val="626264"/>
              </a:solidFill>
              <a:cs typeface="+mj-cs"/>
            </a:endParaRPr>
          </a:p>
          <a:p>
            <a:pPr algn="ctr"/>
            <a:endParaRPr lang="en-US" sz="800" b="1" dirty="0">
              <a:solidFill>
                <a:srgbClr val="626264"/>
              </a:solidFill>
              <a:cs typeface="+mj-cs"/>
            </a:endParaRPr>
          </a:p>
          <a:p>
            <a:pPr algn="ctr"/>
            <a:br>
              <a:rPr lang="fa-IR" sz="3200" b="1" dirty="0">
                <a:solidFill>
                  <a:srgbClr val="626264"/>
                </a:solidFill>
                <a:cs typeface="+mj-cs"/>
              </a:rPr>
            </a:br>
            <a:r>
              <a:rPr lang="fa-IR" sz="3200" b="1" dirty="0">
                <a:solidFill>
                  <a:srgbClr val="626264"/>
                </a:solidFill>
                <a:cs typeface="+mj-cs"/>
              </a:rPr>
              <a:t>انتخاب ارگان مناسب</a:t>
            </a:r>
            <a:br>
              <a:rPr lang="fa-IR" sz="3200" b="1" dirty="0">
                <a:solidFill>
                  <a:srgbClr val="626264"/>
                </a:solidFill>
                <a:cs typeface="+mj-cs"/>
              </a:rPr>
            </a:br>
            <a:br>
              <a:rPr lang="fa-IR" sz="3200" b="1" dirty="0">
                <a:solidFill>
                  <a:srgbClr val="626264"/>
                </a:solidFill>
                <a:cs typeface="+mj-cs"/>
              </a:rPr>
            </a:br>
            <a:r>
              <a:rPr lang="en-US" sz="32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Organ Viability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2321" y="716946"/>
            <a:ext cx="3107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solidFill>
                  <a:srgbClr val="626264"/>
                </a:solidFill>
                <a:cs typeface="+mj-cs"/>
              </a:rPr>
              <a:t>بسم الله العزیز</a:t>
            </a:r>
          </a:p>
          <a:p>
            <a:pPr algn="ctr"/>
            <a:endParaRPr lang="en-US" sz="3200" dirty="0">
              <a:solidFill>
                <a:srgbClr val="626264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72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tient records clip art - Clip Art Library">
            <a:extLst>
              <a:ext uri="{FF2B5EF4-FFF2-40B4-BE49-F238E27FC236}">
                <a16:creationId xmlns:a16="http://schemas.microsoft.com/office/drawing/2014/main" id="{F63E5DFD-6F78-7122-451E-8923F691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846" y="2626659"/>
            <a:ext cx="4602244" cy="42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EC154E9-13EF-1816-BD1A-65D0B4E1D487}"/>
              </a:ext>
            </a:extLst>
          </p:cNvPr>
          <p:cNvSpPr txBox="1">
            <a:spLocks/>
          </p:cNvSpPr>
          <p:nvPr/>
        </p:nvSpPr>
        <p:spPr>
          <a:xfrm>
            <a:off x="9395202" y="1294450"/>
            <a:ext cx="2232025" cy="647700"/>
          </a:xfrm>
        </p:spPr>
        <p:txBody>
          <a:bodyPr anchor="t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altLang="en-US" sz="2800" b="1" dirty="0">
                <a:solidFill>
                  <a:srgbClr val="00B0F0"/>
                </a:solidFill>
                <a:ea typeface="华文细黑"/>
                <a:cs typeface="+mj-cs"/>
              </a:rPr>
              <a:t>شرح حال :</a:t>
            </a:r>
            <a:endParaRPr lang="en-US" altLang="en-US" sz="2800" b="1" dirty="0">
              <a:solidFill>
                <a:srgbClr val="00B0F0"/>
              </a:solidFill>
              <a:ea typeface="华文细黑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B9A261-2D59-0294-8179-10ADF0C1B56C}"/>
              </a:ext>
            </a:extLst>
          </p:cNvPr>
          <p:cNvSpPr txBox="1">
            <a:spLocks/>
          </p:cNvSpPr>
          <p:nvPr/>
        </p:nvSpPr>
        <p:spPr>
          <a:xfrm>
            <a:off x="4625790" y="2098920"/>
            <a:ext cx="6728010" cy="4378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fa-IR" sz="2400">
                <a:cs typeface="+mj-cs"/>
              </a:rPr>
              <a:t>- سیر بیماری و دلیل مرگ</a:t>
            </a:r>
            <a:endParaRPr lang="en-US" sz="2400">
              <a:cs typeface="+mj-cs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fa-IR" sz="2400">
                <a:cs typeface="+mj-cs"/>
              </a:rPr>
              <a:t>- علائم حیاتی و وضعیت قلبی-ریوی شامل حمایت‌های مکانیکی و فارموکولوژیک </a:t>
            </a:r>
            <a:endParaRPr lang="en-US" sz="2400">
              <a:cs typeface="+mj-cs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fa-IR" sz="2400">
                <a:cs typeface="+mj-cs"/>
              </a:rPr>
              <a:t>- برون ده ادراری و فشارخون و درجه حرارت حین بستری</a:t>
            </a:r>
            <a:endParaRPr lang="en-US" sz="2400">
              <a:cs typeface="+mj-cs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fa-IR" sz="2400">
                <a:cs typeface="+mj-cs"/>
              </a:rPr>
              <a:t>- عملکرد عضو قابل پیوند موردنظر شامل آزمایشات پاتولوژی و میکروبیولوژی و نتایج تصویربرداری </a:t>
            </a:r>
            <a:endParaRPr lang="en-US" sz="2400"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a-IR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85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tient records clip art - Clip Art Library">
            <a:extLst>
              <a:ext uri="{FF2B5EF4-FFF2-40B4-BE49-F238E27FC236}">
                <a16:creationId xmlns:a16="http://schemas.microsoft.com/office/drawing/2014/main" id="{8E8B8167-2107-170E-F386-D825B04ED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678" y="4055487"/>
            <a:ext cx="3048169" cy="2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133C94-7D3D-442D-8B25-49DFEB07EB2D}"/>
              </a:ext>
            </a:extLst>
          </p:cNvPr>
          <p:cNvSpPr txBox="1">
            <a:spLocks/>
          </p:cNvSpPr>
          <p:nvPr/>
        </p:nvSpPr>
        <p:spPr>
          <a:xfrm>
            <a:off x="9608825" y="1474321"/>
            <a:ext cx="2232025" cy="647700"/>
          </a:xfrm>
        </p:spPr>
        <p:txBody>
          <a:bodyPr anchor="t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altLang="en-US" sz="2800" b="1" dirty="0">
                <a:solidFill>
                  <a:srgbClr val="00B0F0"/>
                </a:solidFill>
                <a:ea typeface="华文细黑"/>
                <a:cs typeface="+mj-cs"/>
              </a:rPr>
              <a:t>شرح حال :</a:t>
            </a:r>
            <a:endParaRPr lang="en-US" altLang="en-US" sz="2800" b="1" dirty="0">
              <a:solidFill>
                <a:srgbClr val="00B0F0"/>
              </a:solidFill>
              <a:ea typeface="华文细黑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4D6A83-A399-3079-5686-EBD0BF31DD5D}"/>
              </a:ext>
            </a:extLst>
          </p:cNvPr>
          <p:cNvSpPr txBox="1">
            <a:spLocks/>
          </p:cNvSpPr>
          <p:nvPr/>
        </p:nvSpPr>
        <p:spPr>
          <a:xfrm>
            <a:off x="941294" y="2352486"/>
            <a:ext cx="10560431" cy="3302000"/>
          </a:xfrm>
        </p:spPr>
        <p:txBody>
          <a:bodyPr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None/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2- سن : ( 2 ماه تا 70 سال )</a:t>
            </a:r>
          </a:p>
          <a:p>
            <a:pPr marL="0" indent="0">
              <a:buNone/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3- علت بستری : شایعترین علل بستری عبارتند از :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+mj-cs"/>
            </a:endParaRPr>
          </a:p>
          <a:p>
            <a:pPr marL="0" indent="0" algn="l" rtl="0">
              <a:buNone/>
              <a:defRPr/>
            </a:pP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- Head Trauma</a:t>
            </a: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   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             -CVA            - Brain Tumor                - Anoxia              -And …</a:t>
            </a:r>
          </a:p>
          <a:p>
            <a:pPr marL="514350" indent="-514350" algn="r">
              <a:buFont typeface="Arial" panose="020B0604020202020204" pitchFamily="34" charset="0"/>
              <a:buNone/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4-  علت مرگ مغزی : مهمترین عامل برای شروع ارزیابی اهدا کننده ،مشخص بودن علت مرگ مغزی است.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+mj-cs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</a:rPr>
              <a:t> </a:t>
            </a: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</a:rPr>
              <a:t>5- تاریخ بستری: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fa-IR" altLang="en-US" sz="2000" b="1" dirty="0">
                <a:solidFill>
                  <a:srgbClr val="92D050"/>
                </a:solidFill>
                <a:ea typeface="华文细黑"/>
              </a:rPr>
              <a:t> 	_ زمان بستری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fa-IR" altLang="en-US" sz="2000" b="1" dirty="0">
                <a:solidFill>
                  <a:srgbClr val="92D050"/>
                </a:solidFill>
                <a:ea typeface="华文细黑"/>
              </a:rPr>
              <a:t>	_ مدت بستری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fa-IR" altLang="en-US" sz="2000" b="1" dirty="0">
                <a:solidFill>
                  <a:srgbClr val="92D050"/>
                </a:solidFill>
                <a:ea typeface="华文细黑"/>
              </a:rPr>
              <a:t>    _ مدت </a:t>
            </a:r>
            <a:r>
              <a:rPr lang="fa-IR" altLang="en-US" sz="2000" b="1" dirty="0" err="1">
                <a:solidFill>
                  <a:srgbClr val="92D050"/>
                </a:solidFill>
                <a:ea typeface="华文细黑"/>
              </a:rPr>
              <a:t>انتوباسیون</a:t>
            </a:r>
            <a:endParaRPr lang="fa-IR" altLang="en-US" sz="2000" b="1" dirty="0">
              <a:solidFill>
                <a:srgbClr val="92D050"/>
              </a:solidFill>
              <a:ea typeface="华文细黑"/>
            </a:endParaRPr>
          </a:p>
          <a:p>
            <a:pPr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</a:rPr>
              <a:t>افزایش مدت زمان بستری زیست پذیری اعضای اهدایی را کاهش می دهد.</a:t>
            </a:r>
          </a:p>
          <a:p>
            <a:pPr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</a:rPr>
              <a:t>افزایش مدت زمان </a:t>
            </a:r>
            <a:r>
              <a:rPr lang="fa-I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</a:rPr>
              <a:t>انتوباسیون</a:t>
            </a: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</a:rPr>
              <a:t> باعث افزایش عفونت های ریوی می شود.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EF8301-FB88-3099-CAC5-6CA193E2474D}"/>
              </a:ext>
            </a:extLst>
          </p:cNvPr>
          <p:cNvSpPr txBox="1">
            <a:spLocks/>
          </p:cNvSpPr>
          <p:nvPr/>
        </p:nvSpPr>
        <p:spPr>
          <a:xfrm>
            <a:off x="4012622" y="4158503"/>
            <a:ext cx="7632700" cy="2654300"/>
          </a:xfrm>
        </p:spPr>
        <p:txBody>
          <a:bodyPr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99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tient records clip art - Clip Art Library">
            <a:extLst>
              <a:ext uri="{FF2B5EF4-FFF2-40B4-BE49-F238E27FC236}">
                <a16:creationId xmlns:a16="http://schemas.microsoft.com/office/drawing/2014/main" id="{1BB0F432-A9CE-7318-F3CD-D3D607B5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677" y="2538917"/>
            <a:ext cx="4697675" cy="431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53F7BBA-4415-8454-B6EE-472FA59B62FC}"/>
              </a:ext>
            </a:extLst>
          </p:cNvPr>
          <p:cNvSpPr txBox="1">
            <a:spLocks/>
          </p:cNvSpPr>
          <p:nvPr/>
        </p:nvSpPr>
        <p:spPr>
          <a:xfrm>
            <a:off x="9572966" y="900579"/>
            <a:ext cx="2232025" cy="647700"/>
          </a:xfrm>
        </p:spPr>
        <p:txBody>
          <a:bodyPr anchor="t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altLang="en-US" sz="2800" b="1" dirty="0">
                <a:solidFill>
                  <a:srgbClr val="00B0F0"/>
                </a:solidFill>
                <a:ea typeface="华文细黑"/>
                <a:cs typeface="+mj-cs"/>
              </a:rPr>
              <a:t>شرح حال :</a:t>
            </a:r>
            <a:endParaRPr lang="en-US" altLang="en-US" sz="2800" b="1" dirty="0">
              <a:solidFill>
                <a:srgbClr val="00B0F0"/>
              </a:solidFill>
              <a:ea typeface="华文细黑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CA758B-CAE7-B925-26A6-F3A37A780E0A}"/>
              </a:ext>
            </a:extLst>
          </p:cNvPr>
          <p:cNvSpPr txBox="1">
            <a:spLocks/>
          </p:cNvSpPr>
          <p:nvPr/>
        </p:nvSpPr>
        <p:spPr>
          <a:xfrm>
            <a:off x="2465696" y="1419800"/>
            <a:ext cx="9179626" cy="2765425"/>
          </a:xfr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fa-IR" altLang="en-US" sz="2400" dirty="0">
                <a:ea typeface="华文细黑"/>
                <a:cs typeface="+mj-cs"/>
              </a:rPr>
              <a:t>6- زمان وقوع مرگ مغزی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fa-IR" altLang="en-US" sz="2000" dirty="0">
                <a:solidFill>
                  <a:srgbClr val="92D050"/>
                </a:solidFill>
                <a:ea typeface="华文细黑"/>
                <a:cs typeface="+mj-cs"/>
              </a:rPr>
              <a:t>زمان وقوع مرگ مغزی زنگ خطری برای نارسایی ارگان ها است</a:t>
            </a:r>
            <a:endParaRPr lang="en-US" altLang="en-US" sz="2000" dirty="0">
              <a:solidFill>
                <a:srgbClr val="92D050"/>
              </a:solidFill>
              <a:ea typeface="华文细黑"/>
              <a:cs typeface="+mj-cs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fa-IR" altLang="en-US" sz="2000" dirty="0">
                <a:solidFill>
                  <a:srgbClr val="92D050"/>
                </a:solidFill>
                <a:ea typeface="华文细黑"/>
                <a:cs typeface="+mj-cs"/>
              </a:rPr>
              <a:t> ( </a:t>
            </a:r>
            <a:r>
              <a:rPr lang="en-US" altLang="en-US" sz="2000" dirty="0">
                <a:solidFill>
                  <a:srgbClr val="92D050"/>
                </a:solidFill>
                <a:ea typeface="华文细黑"/>
                <a:cs typeface="+mj-cs"/>
              </a:rPr>
              <a:t>Multi Organ Failure</a:t>
            </a:r>
            <a:r>
              <a:rPr lang="fa-IR" altLang="en-US" sz="2000" dirty="0">
                <a:solidFill>
                  <a:srgbClr val="92D050"/>
                </a:solidFill>
                <a:ea typeface="华文细黑"/>
                <a:cs typeface="+mj-cs"/>
              </a:rPr>
              <a:t> ) که شایع ترین علت آن </a:t>
            </a:r>
            <a:r>
              <a:rPr lang="fa-IR" altLang="en-US" sz="2000" dirty="0" err="1">
                <a:solidFill>
                  <a:srgbClr val="92D050"/>
                </a:solidFill>
                <a:ea typeface="华文细黑"/>
                <a:cs typeface="+mj-cs"/>
              </a:rPr>
              <a:t>هیپوتانسیون</a:t>
            </a:r>
            <a:r>
              <a:rPr lang="fa-IR" altLang="en-US" sz="2000" dirty="0">
                <a:solidFill>
                  <a:srgbClr val="92D050"/>
                </a:solidFill>
                <a:ea typeface="华文细黑"/>
                <a:cs typeface="+mj-cs"/>
              </a:rPr>
              <a:t> است.</a:t>
            </a:r>
            <a:endParaRPr lang="en-US" altLang="en-US" sz="2000" dirty="0">
              <a:solidFill>
                <a:srgbClr val="92D050"/>
              </a:solidFill>
              <a:ea typeface="华文细黑"/>
              <a:cs typeface="+mj-cs"/>
            </a:endParaRPr>
          </a:p>
          <a:p>
            <a:pPr>
              <a:buNone/>
            </a:pPr>
            <a:r>
              <a:rPr lang="fa-IR" altLang="en-US" sz="2400" dirty="0">
                <a:ea typeface="华文细黑"/>
                <a:cs typeface="B Yekan" panose="00000400000000000000" pitchFamily="2" charset="-78"/>
              </a:rPr>
              <a:t>7- اقدامات درمانی ،تشخیصی و جراحی های انجام شده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92D050"/>
                </a:solidFill>
                <a:ea typeface="华文细黑"/>
              </a:rPr>
              <a:t>	</a:t>
            </a:r>
            <a:r>
              <a:rPr lang="fa-IR" altLang="en-US" sz="2000" dirty="0" err="1">
                <a:solidFill>
                  <a:srgbClr val="92D050"/>
                </a:solidFill>
                <a:ea typeface="华文细黑"/>
              </a:rPr>
              <a:t>کرانیوتومی</a:t>
            </a:r>
            <a:endParaRPr lang="fa-IR" altLang="en-US" sz="2000" dirty="0">
              <a:solidFill>
                <a:srgbClr val="92D050"/>
              </a:solidFill>
              <a:ea typeface="华文细黑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92D050"/>
                </a:solidFill>
                <a:ea typeface="华文细黑"/>
              </a:rPr>
              <a:t>	</a:t>
            </a:r>
            <a:r>
              <a:rPr lang="fa-IR" altLang="en-US" sz="2000" dirty="0" err="1">
                <a:solidFill>
                  <a:srgbClr val="92D050"/>
                </a:solidFill>
                <a:ea typeface="华文细黑"/>
              </a:rPr>
              <a:t>شنت</a:t>
            </a:r>
            <a:r>
              <a:rPr lang="fa-IR" altLang="en-US" sz="2000" dirty="0">
                <a:solidFill>
                  <a:srgbClr val="92D050"/>
                </a:solidFill>
                <a:ea typeface="华文细黑"/>
              </a:rPr>
              <a:t> مغزی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92D050"/>
                </a:solidFill>
                <a:ea typeface="华文细黑"/>
              </a:rPr>
              <a:t>	</a:t>
            </a:r>
            <a:r>
              <a:rPr lang="fa-IR" altLang="en-US" sz="2000" dirty="0">
                <a:solidFill>
                  <a:srgbClr val="92D050"/>
                </a:solidFill>
                <a:ea typeface="华文细黑"/>
              </a:rPr>
              <a:t> جراحی های </a:t>
            </a:r>
            <a:r>
              <a:rPr lang="fa-IR" altLang="en-US" sz="2000" dirty="0" err="1">
                <a:solidFill>
                  <a:srgbClr val="92D050"/>
                </a:solidFill>
                <a:ea typeface="华文细黑"/>
              </a:rPr>
              <a:t>توراکس</a:t>
            </a:r>
            <a:r>
              <a:rPr lang="fa-IR" altLang="en-US" sz="2000" dirty="0">
                <a:solidFill>
                  <a:srgbClr val="92D050"/>
                </a:solidFill>
                <a:ea typeface="华文细黑"/>
              </a:rPr>
              <a:t> </a:t>
            </a:r>
            <a:r>
              <a:rPr lang="fa-IR" altLang="en-US" sz="2000" dirty="0" err="1">
                <a:solidFill>
                  <a:srgbClr val="92D050"/>
                </a:solidFill>
                <a:ea typeface="华文细黑"/>
              </a:rPr>
              <a:t>وشکم</a:t>
            </a:r>
            <a:r>
              <a:rPr lang="fa-IR" altLang="en-US" sz="2000" dirty="0">
                <a:solidFill>
                  <a:srgbClr val="92D050"/>
                </a:solidFill>
                <a:ea typeface="华文细黑"/>
              </a:rPr>
              <a:t> و . . 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92D050"/>
                </a:solidFill>
                <a:ea typeface="华文细黑"/>
              </a:rPr>
              <a:t>	Chest Tube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92D050"/>
                </a:solidFill>
                <a:ea typeface="华文细黑"/>
              </a:rPr>
              <a:t>	</a:t>
            </a:r>
            <a:r>
              <a:rPr lang="fa-IR" altLang="en-US" sz="2000" dirty="0">
                <a:solidFill>
                  <a:srgbClr val="92D050"/>
                </a:solidFill>
                <a:ea typeface="华文细黑"/>
              </a:rPr>
              <a:t>انجام </a:t>
            </a:r>
            <a:r>
              <a:rPr lang="en-US" altLang="en-US" sz="2000" dirty="0">
                <a:solidFill>
                  <a:srgbClr val="92D050"/>
                </a:solidFill>
                <a:ea typeface="华文细黑"/>
              </a:rPr>
              <a:t>CPR</a:t>
            </a:r>
          </a:p>
          <a:p>
            <a:pPr>
              <a:buNone/>
            </a:pPr>
            <a:r>
              <a:rPr lang="fa-IR" altLang="en-US" sz="2400" b="1" dirty="0">
                <a:ea typeface="华文细黑"/>
                <a:cs typeface="B Yekan" panose="00000400000000000000" pitchFamily="2" charset="-78"/>
              </a:rPr>
              <a:t>8- داروهای دریافتی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a-IR" altLang="en-US" sz="2000" b="1" dirty="0">
                <a:ea typeface="华文细黑"/>
              </a:rPr>
              <a:t>داروهای تضعیف کننده </a:t>
            </a:r>
            <a:r>
              <a:rPr lang="en-US" altLang="en-US" sz="2000" b="1" dirty="0">
                <a:ea typeface="华文细黑"/>
              </a:rPr>
              <a:t>CNS</a:t>
            </a:r>
            <a:r>
              <a:rPr lang="fa-IR" altLang="en-US" sz="2000" b="1" dirty="0">
                <a:ea typeface="华文细黑"/>
              </a:rPr>
              <a:t>(</a:t>
            </a:r>
            <a:r>
              <a:rPr lang="fa-IR" altLang="en-US" sz="2000" b="1" dirty="0" err="1">
                <a:ea typeface="华文细黑"/>
              </a:rPr>
              <a:t>باربیتورات</a:t>
            </a:r>
            <a:r>
              <a:rPr lang="fa-IR" altLang="en-US" sz="2000" b="1" dirty="0">
                <a:ea typeface="华文细黑"/>
              </a:rPr>
              <a:t> ها و ...)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a-IR" altLang="en-US" sz="2000" b="1" dirty="0">
                <a:ea typeface="华文细黑"/>
              </a:rPr>
              <a:t>داروهای شل کننده عضلات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a-IR" altLang="en-US" sz="2000" b="1" dirty="0" err="1">
                <a:ea typeface="华文细黑"/>
              </a:rPr>
              <a:t>وازوپرسورها</a:t>
            </a:r>
            <a:r>
              <a:rPr lang="fa-IR" altLang="en-US" sz="2000" b="1" dirty="0">
                <a:ea typeface="华文细黑"/>
              </a:rPr>
              <a:t> و </a:t>
            </a:r>
            <a:r>
              <a:rPr lang="fa-IR" altLang="en-US" sz="2000" b="1" dirty="0" err="1">
                <a:ea typeface="华文细黑"/>
              </a:rPr>
              <a:t>اینوتروپ</a:t>
            </a:r>
            <a:r>
              <a:rPr lang="fa-IR" altLang="en-US" sz="2000" b="1" dirty="0">
                <a:ea typeface="华文细黑"/>
              </a:rPr>
              <a:t> ها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a-IR" altLang="en-US" sz="2000" b="1" dirty="0">
                <a:ea typeface="华文细黑"/>
              </a:rPr>
              <a:t>فرآورده های خونی</a:t>
            </a:r>
            <a:endParaRPr lang="en-US" altLang="en-US" sz="2000" b="1" dirty="0">
              <a:ea typeface="华文细黑"/>
            </a:endParaRPr>
          </a:p>
          <a:p>
            <a:pPr>
              <a:buFont typeface="Wingdings" panose="05000000000000000000" pitchFamily="2" charset="2"/>
              <a:buNone/>
            </a:pPr>
            <a:endParaRPr lang="fa-IR" altLang="en-US" sz="2400" dirty="0">
              <a:ea typeface="华文细黑"/>
              <a:cs typeface="+mj-cs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华文细黑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66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16A7-1F24-CB8D-794F-13DEF01E07CA}"/>
              </a:ext>
            </a:extLst>
          </p:cNvPr>
          <p:cNvSpPr txBox="1">
            <a:spLocks/>
          </p:cNvSpPr>
          <p:nvPr/>
        </p:nvSpPr>
        <p:spPr>
          <a:xfrm>
            <a:off x="2946867" y="2358186"/>
            <a:ext cx="8229600" cy="4276725"/>
          </a:xfr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b="1" dirty="0">
                <a:ea typeface="华文细黑"/>
                <a:cs typeface="+mj-cs"/>
              </a:rPr>
              <a:t>ارزیابی علائم تائید کننده مرگ مغزی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b="1" dirty="0">
                <a:ea typeface="华文细黑"/>
                <a:cs typeface="+mj-cs"/>
              </a:rPr>
              <a:t>تطابق سن فیزیولوژیک و تقویمی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b="1" dirty="0">
                <a:ea typeface="华文细黑"/>
                <a:cs typeface="+mj-cs"/>
              </a:rPr>
              <a:t>وجود خالکوبی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b="1" dirty="0">
                <a:ea typeface="华文细黑"/>
                <a:cs typeface="+mj-cs"/>
              </a:rPr>
              <a:t>علائم تزریق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b="1" dirty="0">
                <a:ea typeface="华文细黑"/>
                <a:cs typeface="+mj-cs"/>
              </a:rPr>
              <a:t>بررسی وضعیت </a:t>
            </a:r>
            <a:r>
              <a:rPr lang="fa-IR" altLang="en-US" b="1" dirty="0" err="1">
                <a:ea typeface="华文细黑"/>
                <a:cs typeface="+mj-cs"/>
              </a:rPr>
              <a:t>همودینامیک</a:t>
            </a:r>
            <a:endParaRPr lang="fa-IR" altLang="en-US" b="1" dirty="0">
              <a:ea typeface="华文细黑"/>
              <a:cs typeface="+mj-cs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en-US" b="1" dirty="0">
              <a:ea typeface="华文细黑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13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endParaRPr lang="en-US" altLang="en-US" dirty="0">
              <a:latin typeface="Arial" panose="020B0604020202020204" pitchFamily="34" charset="0"/>
              <a:ea typeface="SimHei" pitchFamily="49" charset="-122"/>
            </a:endParaRP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3616419" y="551933"/>
            <a:ext cx="7559675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203450" algn="l"/>
                <a:tab pos="4749800" algn="r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tabLst>
                <a:tab pos="2203450" algn="l"/>
                <a:tab pos="4749800" algn="r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tabLst>
                <a:tab pos="2203450" algn="l"/>
                <a:tab pos="4749800" algn="r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tabLst>
                <a:tab pos="2203450" algn="l"/>
                <a:tab pos="4749800" algn="r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tabLst>
                <a:tab pos="2203450" algn="l"/>
                <a:tab pos="4749800" algn="r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3450" algn="l"/>
                <a:tab pos="4749800" algn="r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3450" algn="l"/>
                <a:tab pos="4749800" algn="r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3450" algn="l"/>
                <a:tab pos="4749800" algn="r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3450" algn="l"/>
                <a:tab pos="4749800" algn="r"/>
              </a:tabLs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rtl="1" eaLnBrk="1" hangingPunct="1"/>
            <a:r>
              <a:rPr lang="fa-IR" altLang="en-US" sz="2800" b="1" dirty="0" err="1">
                <a:solidFill>
                  <a:srgbClr val="00B0F0"/>
                </a:solidFill>
                <a:latin typeface="Tahoma" panose="020B0604030504040204" pitchFamily="34" charset="0"/>
                <a:ea typeface="SimHei" pitchFamily="49" charset="-122"/>
                <a:cs typeface="+mj-cs"/>
              </a:rPr>
              <a:t>معاينات</a:t>
            </a:r>
            <a:r>
              <a:rPr lang="fa-IR" altLang="en-US" sz="2800" b="1" dirty="0">
                <a:solidFill>
                  <a:srgbClr val="00B0F0"/>
                </a:solidFill>
                <a:latin typeface="Tahoma" panose="020B0604030504040204" pitchFamily="34" charset="0"/>
                <a:ea typeface="SimHei" pitchFamily="49" charset="-122"/>
                <a:cs typeface="+mj-cs"/>
              </a:rPr>
              <a:t> </a:t>
            </a:r>
            <a:r>
              <a:rPr lang="fa-IR" altLang="en-US" sz="2800" b="1" dirty="0" err="1">
                <a:solidFill>
                  <a:srgbClr val="00B0F0"/>
                </a:solidFill>
                <a:latin typeface="Tahoma" panose="020B0604030504040204" pitchFamily="34" charset="0"/>
                <a:ea typeface="SimHei" pitchFamily="49" charset="-122"/>
                <a:cs typeface="+mj-cs"/>
              </a:rPr>
              <a:t>باليني</a:t>
            </a:r>
            <a:r>
              <a:rPr lang="fa-IR" altLang="en-US" sz="2800" b="1" dirty="0">
                <a:solidFill>
                  <a:srgbClr val="00B0F0"/>
                </a:solidFill>
                <a:latin typeface="Tahoma" panose="020B0604030504040204" pitchFamily="34" charset="0"/>
                <a:ea typeface="SimHei" pitchFamily="49" charset="-122"/>
                <a:cs typeface="+mj-cs"/>
              </a:rPr>
              <a:t>:</a:t>
            </a:r>
          </a:p>
          <a:p>
            <a:pPr algn="r" rtl="1" eaLnBrk="1" hangingPunct="1"/>
            <a:r>
              <a:rPr lang="fa-IR" altLang="en-US" sz="2800" b="1" dirty="0">
                <a:latin typeface="Tahoma" panose="020B0604030504040204" pitchFamily="34" charset="0"/>
                <a:ea typeface="SimHei" pitchFamily="49" charset="-122"/>
                <a:cs typeface="B Homa" panose="00000400000000000000" pitchFamily="2" charset="-78"/>
              </a:rPr>
              <a:t> 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a-IR" altLang="en-US" sz="2000" b="1" dirty="0">
                <a:solidFill>
                  <a:srgbClr val="92D050"/>
                </a:solidFill>
                <a:latin typeface="Tahoma" panose="020B0604030504040204" pitchFamily="34" charset="0"/>
                <a:ea typeface="SimHei" pitchFamily="49" charset="-122"/>
                <a:cs typeface="+mj-cs"/>
              </a:rPr>
              <a:t>ارزیابی مجدد علائم مرگ مغزی .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a-IR" altLang="en-US" sz="2000" b="1" dirty="0">
                <a:solidFill>
                  <a:srgbClr val="92D050"/>
                </a:solidFill>
                <a:latin typeface="Tahoma" panose="020B0604030504040204" pitchFamily="34" charset="0"/>
                <a:ea typeface="SimHei" pitchFamily="49" charset="-122"/>
                <a:cs typeface="+mj-cs"/>
              </a:rPr>
              <a:t>معاینات ظاهری : 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( خالکوبی ، اعتیاد تزریقی ، تطابق سن فیزیولوژیک و تقویمی ، زخم بستر ، </a:t>
            </a:r>
            <a:r>
              <a:rPr lang="en-US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LAP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 و . . . )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a-IR" altLang="en-US" sz="2000" b="1" dirty="0">
                <a:solidFill>
                  <a:srgbClr val="92D050"/>
                </a:solidFill>
                <a:latin typeface="Tahoma" panose="020B0604030504040204" pitchFamily="34" charset="0"/>
                <a:ea typeface="SimHei" pitchFamily="49" charset="-122"/>
                <a:cs typeface="+mj-cs"/>
              </a:rPr>
              <a:t> معاینات تخصصی 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( سرو گردن ، قلب ، ریه ، شکم و اندام ها)</a:t>
            </a:r>
          </a:p>
          <a:p>
            <a:pPr marL="342900" indent="-342900" algn="r" rtl="1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fa-IR" altLang="en-US" sz="2000" b="1" dirty="0">
                <a:solidFill>
                  <a:srgbClr val="92D050"/>
                </a:solidFill>
                <a:latin typeface="Tahoma" panose="020B0604030504040204" pitchFamily="34" charset="0"/>
                <a:ea typeface="SimHei" pitchFamily="49" charset="-122"/>
                <a:cs typeface="+mj-cs"/>
              </a:rPr>
              <a:t>بررسی وضعیت </a:t>
            </a:r>
            <a:r>
              <a:rPr lang="fa-IR" altLang="en-US" sz="2000" b="1" dirty="0" err="1">
                <a:solidFill>
                  <a:srgbClr val="92D050"/>
                </a:solidFill>
                <a:latin typeface="Tahoma" panose="020B0604030504040204" pitchFamily="34" charset="0"/>
                <a:ea typeface="SimHei" pitchFamily="49" charset="-122"/>
                <a:cs typeface="+mj-cs"/>
              </a:rPr>
              <a:t>همودینامیک</a:t>
            </a:r>
            <a:endParaRPr lang="fa-IR" altLang="en-US" sz="2000" b="1" dirty="0">
              <a:solidFill>
                <a:srgbClr val="92D050"/>
              </a:solidFill>
              <a:latin typeface="Tahoma" panose="020B0604030504040204" pitchFamily="34" charset="0"/>
              <a:ea typeface="SimHei" pitchFamily="49" charset="-122"/>
              <a:cs typeface="+mj-cs"/>
            </a:endParaRPr>
          </a:p>
          <a:p>
            <a:pPr algn="r" rtl="1" eaLnBrk="1" hangingPunct="1"/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      الف : عدم </a:t>
            </a:r>
            <a:r>
              <a:rPr lang="fa-IR" altLang="en-US" sz="2000" b="1" dirty="0" err="1">
                <a:latin typeface="Tahoma" panose="020B0604030504040204" pitchFamily="34" charset="0"/>
                <a:ea typeface="SimHei" pitchFamily="49" charset="-122"/>
                <a:cs typeface="+mj-cs"/>
              </a:rPr>
              <a:t>هیپوتانسیون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 طولانی مدت ( </a:t>
            </a:r>
            <a:r>
              <a:rPr lang="en-US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BP&gt;=100mmHg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)</a:t>
            </a:r>
          </a:p>
          <a:p>
            <a:pPr algn="r" rtl="1"/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       ب -    </a:t>
            </a:r>
            <a:r>
              <a:rPr lang="en-US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36/5&lt;=T&lt;=  37/5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    </a:t>
            </a:r>
            <a:r>
              <a:rPr lang="en-US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   </a:t>
            </a:r>
            <a:endParaRPr lang="fa-IR" altLang="en-US" sz="2000" b="1" dirty="0">
              <a:latin typeface="Tahoma" panose="020B0604030504040204" pitchFamily="34" charset="0"/>
              <a:ea typeface="SimHei" pitchFamily="49" charset="-122"/>
              <a:cs typeface="+mj-cs"/>
            </a:endParaRPr>
          </a:p>
          <a:p>
            <a:pPr algn="r" rtl="1"/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       ج - برون ده ادراری مناسب </a:t>
            </a:r>
          </a:p>
          <a:p>
            <a:pPr algn="r" rtl="1"/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                      </a:t>
            </a:r>
            <a:r>
              <a:rPr lang="en-US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 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 در بالغین </a:t>
            </a:r>
            <a:r>
              <a:rPr lang="en-US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 1cc/kg/h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  یا   </a:t>
            </a:r>
            <a:r>
              <a:rPr lang="en-US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100cc/h</a:t>
            </a:r>
          </a:p>
          <a:p>
            <a:pPr algn="r" rtl="1"/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        	               </a:t>
            </a:r>
            <a:r>
              <a:rPr lang="en-US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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</a:rPr>
              <a:t>  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در کودکان  </a:t>
            </a:r>
            <a:r>
              <a:rPr lang="en-US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2cc/kg/h</a:t>
            </a:r>
            <a:endParaRPr lang="fa-IR" altLang="en-US" sz="2000" b="1" dirty="0">
              <a:latin typeface="Tahoma" panose="020B0604030504040204" pitchFamily="34" charset="0"/>
              <a:ea typeface="SimHei" pitchFamily="49" charset="-122"/>
              <a:cs typeface="+mj-cs"/>
              <a:sym typeface="Wingdings" panose="05000000000000000000" pitchFamily="2" charset="2"/>
            </a:endParaRPr>
          </a:p>
          <a:p>
            <a:pPr algn="r" rtl="1"/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       د- بررسی گازهای خون شریانی ( عدم تحمل </a:t>
            </a:r>
            <a:r>
              <a:rPr lang="fa-IR" altLang="en-US" sz="2000" b="1" dirty="0" err="1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هیپوکسی</a:t>
            </a:r>
            <a:r>
              <a:rPr lang="fa-IR" altLang="en-US" sz="2000" b="1" dirty="0"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 طولانی مدت ) .</a:t>
            </a:r>
            <a:endParaRPr lang="fa-IR" altLang="en-US" sz="2000" b="1" dirty="0">
              <a:latin typeface="Tahoma" panose="020B0604030504040204" pitchFamily="34" charset="0"/>
              <a:ea typeface="SimHei" pitchFamily="49" charset="-122"/>
              <a:cs typeface="+mj-cs"/>
            </a:endParaRPr>
          </a:p>
          <a:p>
            <a:pPr algn="r" rtl="1" eaLnBrk="1" hangingPunct="1"/>
            <a:endParaRPr lang="fa-IR" altLang="en-US" sz="2000" b="1" dirty="0">
              <a:latin typeface="Tahoma" panose="020B0604030504040204" pitchFamily="34" charset="0"/>
              <a:ea typeface="SimHei" pitchFamily="49" charset="-122"/>
              <a:cs typeface="+mj-cs"/>
            </a:endParaRPr>
          </a:p>
          <a:p>
            <a:pPr algn="r" rtl="1"/>
            <a:r>
              <a:rPr lang="fa-IR" altLang="en-US" sz="2400" b="1" dirty="0">
                <a:solidFill>
                  <a:srgbClr val="92D050"/>
                </a:solidFill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 5.  </a:t>
            </a:r>
            <a:r>
              <a:rPr lang="fa-IR" altLang="en-US" sz="2000" b="1" dirty="0">
                <a:solidFill>
                  <a:srgbClr val="92D050"/>
                </a:solidFill>
                <a:latin typeface="Tahoma" panose="020B0604030504040204" pitchFamily="34" charset="0"/>
                <a:ea typeface="SimHei" pitchFamily="49" charset="-122"/>
                <a:cs typeface="+mj-cs"/>
                <a:sym typeface="Wingdings" panose="05000000000000000000" pitchFamily="2" charset="2"/>
              </a:rPr>
              <a:t>سابقه احیای قلبی ریوی</a:t>
            </a:r>
          </a:p>
          <a:p>
            <a:pPr marL="342900" indent="-342900" algn="r" rtl="1" eaLnBrk="1" hangingPunct="1">
              <a:buFont typeface="+mj-lt"/>
              <a:buAutoNum type="arabicPeriod"/>
            </a:pPr>
            <a:endParaRPr lang="fa-IR" altLang="en-US" sz="2000" b="1" dirty="0">
              <a:latin typeface="Tahoma" panose="020B0604030504040204" pitchFamily="34" charset="0"/>
              <a:ea typeface="SimHei" pitchFamily="49" charset="-122"/>
              <a:cs typeface="+mj-cs"/>
            </a:endParaRPr>
          </a:p>
          <a:p>
            <a:pPr algn="r" rtl="1" eaLnBrk="1" hangingPunct="1"/>
            <a:endParaRPr lang="fa-IR" altLang="en-US" sz="2000" b="1" dirty="0">
              <a:latin typeface="Tahoma" panose="020B0604030504040204" pitchFamily="34" charset="0"/>
              <a:ea typeface="SimHei" pitchFamily="49" charset="-122"/>
              <a:cs typeface="B Homa" panose="00000400000000000000" pitchFamily="2" charset="-78"/>
              <a:sym typeface="Wingdings" panose="05000000000000000000" pitchFamily="2" charset="2"/>
            </a:endParaRPr>
          </a:p>
        </p:txBody>
      </p:sp>
      <p:pic>
        <p:nvPicPr>
          <p:cNvPr id="1026" name="Picture 2" descr="Brain Death Its History (and Some “Controversies”)">
            <a:extLst>
              <a:ext uri="{FF2B5EF4-FFF2-40B4-BE49-F238E27FC236}">
                <a16:creationId xmlns:a16="http://schemas.microsoft.com/office/drawing/2014/main" id="{F45EED48-A70E-7510-03E7-3E270837D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" b="-1"/>
          <a:stretch/>
        </p:blipFill>
        <p:spPr bwMode="auto">
          <a:xfrm>
            <a:off x="494211" y="3854824"/>
            <a:ext cx="3864237" cy="2927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C6888-285B-CC57-F8FE-53CDBD8160F0}"/>
              </a:ext>
            </a:extLst>
          </p:cNvPr>
          <p:cNvSpPr txBox="1">
            <a:spLocks/>
          </p:cNvSpPr>
          <p:nvPr/>
        </p:nvSpPr>
        <p:spPr>
          <a:xfrm>
            <a:off x="4475162" y="722592"/>
            <a:ext cx="3241675" cy="838200"/>
          </a:xfrm>
        </p:spPr>
        <p:txBody>
          <a:bodyPr anchor="t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altLang="en-US" sz="3200" b="1" dirty="0">
                <a:solidFill>
                  <a:srgbClr val="00B0F0"/>
                </a:solidFill>
                <a:ea typeface="华文细黑"/>
                <a:cs typeface="+mj-cs"/>
              </a:rPr>
              <a:t>ارزیابی بالینی</a:t>
            </a:r>
            <a:endParaRPr lang="en-US" altLang="en-US" sz="3200" b="1" dirty="0">
              <a:solidFill>
                <a:srgbClr val="00B0F0"/>
              </a:solidFill>
              <a:ea typeface="华文细黑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099570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2032991"/>
            <a:ext cx="11430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marL="0" indent="0">
              <a:buNone/>
            </a:pPr>
            <a:endParaRPr lang="en-US" sz="40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27" y="2032161"/>
            <a:ext cx="3754194" cy="3003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730" y="442019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rgbClr val="626264"/>
                </a:solidFill>
                <a:cs typeface="+mj-cs"/>
              </a:rPr>
              <a:t>اسکار جراحی های قبلی</a:t>
            </a:r>
            <a:endParaRPr lang="en-US" sz="2400" dirty="0">
              <a:solidFill>
                <a:srgbClr val="626264"/>
              </a:solidFill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4276" y="521087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rgbClr val="626264"/>
                </a:solidFill>
                <a:cs typeface="+mj-cs"/>
              </a:rPr>
              <a:t>لنفادنوپاتی</a:t>
            </a:r>
            <a:endParaRPr lang="en-US" sz="2400" dirty="0">
              <a:solidFill>
                <a:srgbClr val="626264"/>
              </a:solidFill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8488" y="6324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solidFill>
                  <a:srgbClr val="626264"/>
                </a:solidFill>
                <a:cs typeface="+mj-cs"/>
              </a:rPr>
              <a:t>ارگانومگالی</a:t>
            </a:r>
            <a:endParaRPr lang="en-US" sz="2400" dirty="0">
              <a:solidFill>
                <a:srgbClr val="626264"/>
              </a:solidFill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21" y="3245960"/>
            <a:ext cx="3854036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" y="1281975"/>
            <a:ext cx="3047517" cy="2927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86800" y="1077107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>
                <a:solidFill>
                  <a:srgbClr val="00AAEE"/>
                </a:solidFill>
                <a:cs typeface="+mj-cs"/>
              </a:rPr>
              <a:t>معاینه</a:t>
            </a:r>
            <a:endParaRPr lang="en-US" sz="3600" dirty="0">
              <a:solidFill>
                <a:srgbClr val="00AAEE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79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9132"/>
            <a:ext cx="0" cy="0"/>
          </a:xfrm>
        </p:spPr>
        <p:txBody>
          <a:bodyPr>
            <a:normAutofit fontScale="90000"/>
          </a:bodyPr>
          <a:lstStyle/>
          <a:p>
            <a:pPr algn="ctr"/>
            <a:endParaRPr lang="en-US" sz="4000" b="1" dirty="0">
              <a:solidFill>
                <a:srgbClr val="4DC8F4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99332"/>
            <a:ext cx="11734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b="1" dirty="0">
                <a:solidFill>
                  <a:srgbClr val="8DC04B"/>
                </a:solidFill>
                <a:cs typeface="+mj-cs"/>
              </a:rPr>
              <a:t>علائم تزریق وریدی</a:t>
            </a:r>
            <a:endParaRPr lang="en-US" sz="4000" b="1" dirty="0">
              <a:solidFill>
                <a:srgbClr val="8DC04B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3200"/>
            <a:ext cx="5168900" cy="3880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1259437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solidFill>
                  <a:srgbClr val="00AAEE"/>
                </a:solidFill>
                <a:cs typeface="+mj-cs"/>
              </a:rPr>
              <a:t>معاینه</a:t>
            </a:r>
            <a:endParaRPr lang="en-US" sz="4000" b="1" dirty="0">
              <a:solidFill>
                <a:srgbClr val="00AAEE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55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fa-IR" sz="3200" b="1" dirty="0">
              <a:solidFill>
                <a:srgbClr val="4DC8F4"/>
              </a:solidFill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0" y="2209800"/>
            <a:ext cx="3178629" cy="4274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9800"/>
            <a:ext cx="3200400" cy="42740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914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solidFill>
                  <a:srgbClr val="00AAEE"/>
                </a:solidFill>
                <a:cs typeface="+mj-cs"/>
              </a:rPr>
              <a:t>معاینه</a:t>
            </a:r>
            <a:endParaRPr lang="en-US" sz="4000" dirty="0">
              <a:solidFill>
                <a:srgbClr val="00AAEE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70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1673-7F6B-B3D1-E9A6-5590372D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36B371-704C-FE5C-9DC8-1302B3ECFF25}"/>
              </a:ext>
            </a:extLst>
          </p:cNvPr>
          <p:cNvSpPr txBox="1">
            <a:spLocks/>
          </p:cNvSpPr>
          <p:nvPr/>
        </p:nvSpPr>
        <p:spPr>
          <a:xfrm>
            <a:off x="6927626" y="1596242"/>
            <a:ext cx="4343400" cy="838200"/>
          </a:xfrm>
        </p:spPr>
        <p:txBody>
          <a:bodyPr anchor="t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altLang="en-US" sz="3200" b="1">
                <a:solidFill>
                  <a:srgbClr val="00B0F0"/>
                </a:solidFill>
                <a:ea typeface="华文细黑"/>
                <a:cs typeface="+mj-cs"/>
              </a:rPr>
              <a:t>اقدامات پاراکلینیک</a:t>
            </a:r>
            <a:endParaRPr lang="en-US" altLang="en-US" sz="3200" b="1" dirty="0">
              <a:solidFill>
                <a:srgbClr val="00B0F0"/>
              </a:solidFill>
              <a:ea typeface="华文细黑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986E1E-0CBF-1B35-67D0-0C0B215BB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795" y="2295896"/>
            <a:ext cx="7632700" cy="3890157"/>
          </a:xfrm>
        </p:spPr>
        <p:txBody>
          <a:bodyPr/>
          <a:lstStyle/>
          <a:p>
            <a:pPr marL="457200" indent="-457200" algn="r" rtl="1" eaLnBrk="1" hangingPunct="1">
              <a:buFont typeface="+mj-lt"/>
              <a:buAutoNum type="arabicPeriod"/>
            </a:pPr>
            <a:r>
              <a:rPr lang="fa-IR" altLang="en-US" sz="2400" dirty="0">
                <a:ea typeface="华文细黑"/>
                <a:cs typeface="+mj-cs"/>
              </a:rPr>
              <a:t>سونوگرافی کامل شکم و لگن</a:t>
            </a:r>
          </a:p>
          <a:p>
            <a:pPr marL="457200" indent="-457200" algn="r" rtl="1" eaLnBrk="1" hangingPunct="1">
              <a:buFont typeface="+mj-lt"/>
              <a:buAutoNum type="arabicPeriod"/>
            </a:pPr>
            <a:r>
              <a:rPr lang="fa-IR" altLang="en-US" sz="2400" dirty="0">
                <a:ea typeface="华文细黑"/>
                <a:cs typeface="+mj-cs"/>
              </a:rPr>
              <a:t>عکس قفسه سینه (</a:t>
            </a:r>
            <a:r>
              <a:rPr lang="en-US" altLang="en-US" sz="2400" dirty="0">
                <a:ea typeface="华文细黑"/>
                <a:cs typeface="+mj-cs"/>
              </a:rPr>
              <a:t>CXR</a:t>
            </a:r>
            <a:r>
              <a:rPr lang="fa-IR" altLang="en-US" sz="2400" dirty="0">
                <a:ea typeface="华文细黑"/>
                <a:cs typeface="+mj-cs"/>
              </a:rPr>
              <a:t>) و </a:t>
            </a:r>
            <a:r>
              <a:rPr lang="en-US" altLang="en-US" sz="2400" dirty="0">
                <a:ea typeface="华文细黑"/>
                <a:cs typeface="+mj-cs"/>
              </a:rPr>
              <a:t>HRCT</a:t>
            </a:r>
          </a:p>
          <a:p>
            <a:pPr marL="457200" indent="-457200" algn="r" rtl="1" eaLnBrk="1" hangingPunct="1">
              <a:buFont typeface="+mj-lt"/>
              <a:buAutoNum type="arabicPeriod"/>
            </a:pPr>
            <a:r>
              <a:rPr lang="fa-IR" altLang="en-US" sz="2400" dirty="0">
                <a:ea typeface="华文细黑"/>
                <a:cs typeface="+mj-cs"/>
              </a:rPr>
              <a:t>آزمایشات :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endParaRPr lang="en-US" altLang="en-US" sz="2400" dirty="0">
              <a:ea typeface="华文细黑"/>
              <a:cs typeface="B Homa" panose="00000400000000000000" pitchFamily="2" charset="-7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0FCD4C-9EBB-4A3F-9E0D-AA76E547D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17345"/>
              </p:ext>
            </p:extLst>
          </p:nvPr>
        </p:nvGraphicFramePr>
        <p:xfrm>
          <a:off x="721755" y="3994278"/>
          <a:ext cx="10748489" cy="253495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30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964741978"/>
                    </a:ext>
                  </a:extLst>
                </a:gridCol>
              </a:tblGrid>
              <a:tr h="5975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Na</a:t>
                      </a:r>
                      <a:r>
                        <a:rPr lang="fa-IR" sz="1800" b="1" dirty="0"/>
                        <a:t> و </a:t>
                      </a:r>
                      <a:r>
                        <a:rPr lang="en-US" sz="1800" b="1" dirty="0"/>
                        <a:t>K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BUN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Creatinine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CBC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BG-</a:t>
                      </a:r>
                      <a:r>
                        <a:rPr lang="en-US" sz="1800" b="1" dirty="0" err="1"/>
                        <a:t>Rh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BB" sz="1800" b="1" dirty="0">
                          <a:latin typeface="Calibri"/>
                          <a:ea typeface="Calibri"/>
                          <a:cs typeface="B Homa" panose="00000400000000000000" pitchFamily="2" charset="-78"/>
                        </a:rPr>
                        <a:t>AST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55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VDRL</a:t>
                      </a:r>
                      <a:endParaRPr lang="en-US" sz="1800" b="1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RPR</a:t>
                      </a:r>
                      <a:endParaRPr lang="en-US" sz="1800" b="1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U/A </a:t>
                      </a:r>
                      <a:r>
                        <a:rPr lang="fa-IR" sz="1800" b="1"/>
                        <a:t>و </a:t>
                      </a:r>
                      <a:r>
                        <a:rPr lang="en-US" sz="1800" b="1"/>
                        <a:t>U/C</a:t>
                      </a:r>
                      <a:endParaRPr lang="en-US" sz="1800" b="1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B/C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BS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BB" sz="1800" b="1" dirty="0">
                          <a:latin typeface="Calibri"/>
                          <a:ea typeface="Calibri"/>
                          <a:cs typeface="B Homa" panose="00000400000000000000" pitchFamily="2" charset="-78"/>
                        </a:rPr>
                        <a:t>ALT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40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HIV (</a:t>
                      </a:r>
                      <a:r>
                        <a:rPr lang="en-US" sz="1800" b="1" dirty="0" err="1"/>
                        <a:t>AbI</a:t>
                      </a:r>
                      <a:r>
                        <a:rPr lang="en-US" sz="1800" b="1" dirty="0"/>
                        <a:t>, II)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Anti HTLV I,II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Anti HCV  Ab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HBC Ab</a:t>
                      </a:r>
                      <a:endParaRPr lang="en-US" sz="1800" b="1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HBS Ag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BB" sz="1800" b="1" dirty="0">
                          <a:latin typeface="Calibri"/>
                          <a:ea typeface="Calibri"/>
                          <a:cs typeface="B Homa" panose="00000400000000000000" pitchFamily="2" charset="-78"/>
                        </a:rPr>
                        <a:t>Bill (T</a:t>
                      </a:r>
                      <a:r>
                        <a:rPr lang="en-BB" sz="1800" b="1" baseline="0" dirty="0">
                          <a:latin typeface="Calibri"/>
                          <a:ea typeface="Calibri"/>
                          <a:cs typeface="B Homa" panose="00000400000000000000" pitchFamily="2" charset="-78"/>
                        </a:rPr>
                        <a:t> , D)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45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BHCG</a:t>
                      </a:r>
                      <a:endParaRPr lang="en-US" sz="1800" b="1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/>
                        <a:t>Toxo</a:t>
                      </a:r>
                      <a:endParaRPr lang="en-US" sz="1800" b="1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CMV (</a:t>
                      </a:r>
                      <a:r>
                        <a:rPr lang="en-US" sz="1800" b="1" dirty="0" err="1"/>
                        <a:t>Igm</a:t>
                      </a:r>
                      <a:r>
                        <a:rPr lang="en-US" sz="1800" b="1" dirty="0"/>
                        <a:t>, IgG )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EBV (</a:t>
                      </a:r>
                      <a:r>
                        <a:rPr lang="en-US" sz="1800" b="1" dirty="0" err="1"/>
                        <a:t>Igm</a:t>
                      </a:r>
                      <a:r>
                        <a:rPr lang="en-US" sz="1800" b="1" dirty="0"/>
                        <a:t>, </a:t>
                      </a:r>
                      <a:r>
                        <a:rPr lang="en-US" sz="1800" b="1" dirty="0" err="1"/>
                        <a:t>IgG</a:t>
                      </a:r>
                      <a:r>
                        <a:rPr lang="en-US" sz="1800" b="1" dirty="0"/>
                        <a:t> )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HIV ( Ag  p 24)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B" sz="1800" b="1" dirty="0">
                          <a:latin typeface="Calibri"/>
                          <a:ea typeface="Calibri"/>
                          <a:cs typeface="B Homa" panose="00000400000000000000" pitchFamily="2" charset="-78"/>
                        </a:rPr>
                        <a:t>COVID19</a:t>
                      </a:r>
                      <a:r>
                        <a:rPr lang="en-BB" sz="1800" b="1" baseline="0" dirty="0">
                          <a:latin typeface="Calibri"/>
                          <a:ea typeface="Calibri"/>
                          <a:cs typeface="B Homa" panose="00000400000000000000" pitchFamily="2" charset="-78"/>
                        </a:rPr>
                        <a:t> PCR</a:t>
                      </a:r>
                      <a:endParaRPr lang="en-US" sz="1800" b="1" dirty="0">
                        <a:latin typeface="Calibri"/>
                        <a:ea typeface="Calibri"/>
                        <a:cs typeface="B Homa" panose="00000400000000000000" pitchFamily="2" charset="-78"/>
                      </a:endParaRPr>
                    </a:p>
                  </a:txBody>
                  <a:tcPr marL="91455" marR="91455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Vector Illustration of Laboratory Report Stock Vector - Illustration of  chemistry, symbol: 182255357">
            <a:extLst>
              <a:ext uri="{FF2B5EF4-FFF2-40B4-BE49-F238E27FC236}">
                <a16:creationId xmlns:a16="http://schemas.microsoft.com/office/drawing/2014/main" id="{370D5E1F-5D14-59B3-3F35-72D1F5E7E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04" y="315568"/>
            <a:ext cx="3704214" cy="36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10515600" cy="914400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solidFill>
                  <a:srgbClr val="8DC04B"/>
                </a:solidFill>
                <a:cs typeface="+mj-cs"/>
              </a:rPr>
              <a:t>نمونه گیری برای آزمایشات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1143000" y="1828800"/>
            <a:ext cx="10287000" cy="1995055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نمونه ها نباید همولیز شده باشند</a:t>
            </a:r>
            <a:endParaRPr lang="en-US" sz="2200" dirty="0">
              <a:solidFill>
                <a:srgbClr val="626264"/>
              </a:solidFill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مایع درمانی زیاد ممکن است باعث رقیق شدن نمونه و نتایج منفی کاذب</a:t>
            </a:r>
            <a:r>
              <a:rPr lang="en-US" sz="2200" dirty="0">
                <a:solidFill>
                  <a:srgbClr val="626264"/>
                </a:solidFill>
                <a:cs typeface="+mj-cs"/>
              </a:rPr>
              <a:t> 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شود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اگر بیمار محصولات خونی دریافت کرده باشد تایپینگ</a:t>
            </a:r>
            <a:r>
              <a:rPr lang="en-US" sz="22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HLA</a:t>
            </a:r>
            <a:r>
              <a:rPr lang="en-US" sz="2200" dirty="0">
                <a:solidFill>
                  <a:srgbClr val="626264"/>
                </a:solidFill>
                <a:cs typeface="+mj-cs"/>
              </a:rPr>
              <a:t> 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 و </a:t>
            </a:r>
            <a:r>
              <a:rPr lang="en-US" sz="22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Cross Match </a:t>
            </a:r>
            <a:r>
              <a:rPr lang="fa-IR" sz="22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مشکل پیدا می کند. بهتر است قبل از تزریق محصولات خونی نمونه برای آزمایشات فوق گرفته شود</a:t>
            </a:r>
            <a:endParaRPr lang="en-US" sz="2200" dirty="0">
              <a:solidFill>
                <a:srgbClr val="626264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2"/>
          <a:stretch/>
        </p:blipFill>
        <p:spPr>
          <a:xfrm>
            <a:off x="533400" y="4191000"/>
            <a:ext cx="11125200" cy="26970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84800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860" y="1399134"/>
            <a:ext cx="113345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>
                <a:solidFill>
                  <a:srgbClr val="92D050"/>
                </a:solidFill>
                <a:cs typeface="B Nazanin" panose="00000400000000000000" pitchFamily="2" charset="-78"/>
              </a:rPr>
              <a:t>دکتر ابراهیم خالقی</a:t>
            </a:r>
          </a:p>
          <a:p>
            <a:pPr algn="just" rtl="1">
              <a:lnSpc>
                <a:spcPct val="150000"/>
              </a:lnSpc>
            </a:pPr>
            <a:endParaRPr lang="en-US" sz="1200" dirty="0">
              <a:cs typeface="B Nazanin" panose="00000400000000000000" pitchFamily="2" charset="-78"/>
            </a:endParaRPr>
          </a:p>
          <a:p>
            <a:pPr marL="457200" indent="-457200" algn="just" rtl="1">
              <a:spcAft>
                <a:spcPts val="600"/>
              </a:spcAft>
              <a:buFontTx/>
              <a:buChar char="-"/>
            </a:pPr>
            <a:r>
              <a:rPr lang="fa-IR" sz="2400" b="1" dirty="0">
                <a:cs typeface="B Zar" panose="00000400000000000000" pitchFamily="2" charset="-78"/>
              </a:rPr>
              <a:t>پزشک عمومی</a:t>
            </a:r>
          </a:p>
          <a:p>
            <a:pPr marL="457200" indent="-457200" algn="just" rtl="1">
              <a:spcAft>
                <a:spcPts val="600"/>
              </a:spcAft>
              <a:buFontTx/>
              <a:buChar char="-"/>
            </a:pPr>
            <a:r>
              <a:rPr lang="fa-IR" sz="2400" b="1" dirty="0">
                <a:cs typeface="B Zar" panose="00000400000000000000" pitchFamily="2" charset="-78"/>
              </a:rPr>
              <a:t>کوردیناتور واحد فراهم آوری اعضای پیوند دانشگاه علوم پزشکی مشهد </a:t>
            </a:r>
          </a:p>
          <a:p>
            <a:pPr algn="just" rtl="1">
              <a:spcAft>
                <a:spcPts val="600"/>
              </a:spcAft>
            </a:pPr>
            <a:r>
              <a:rPr lang="fa-IR" sz="2400" b="1" dirty="0">
                <a:cs typeface="B Zar" panose="00000400000000000000" pitchFamily="2" charset="-78"/>
              </a:rPr>
              <a:t>        از سال 1382</a:t>
            </a:r>
          </a:p>
          <a:p>
            <a:pPr marL="457200" indent="-457200" algn="just" rtl="1">
              <a:spcAft>
                <a:spcPts val="600"/>
              </a:spcAft>
              <a:buFontTx/>
              <a:buChar char="-"/>
            </a:pPr>
            <a:r>
              <a:rPr lang="fa-IR" sz="2400" b="1" dirty="0">
                <a:cs typeface="B Zar" panose="00000400000000000000" pitchFamily="2" charset="-78"/>
              </a:rPr>
              <a:t>مسئول واحد فراهم آوری اعضا و نسوج پیوندی دانشگاه علوم پزشکی </a:t>
            </a:r>
          </a:p>
          <a:p>
            <a:pPr algn="just" rtl="1">
              <a:spcAft>
                <a:spcPts val="600"/>
              </a:spcAft>
            </a:pPr>
            <a:r>
              <a:rPr lang="fa-IR" sz="2400" b="1" dirty="0">
                <a:cs typeface="B Zar" panose="00000400000000000000" pitchFamily="2" charset="-78"/>
              </a:rPr>
              <a:t>       مشهد از سال 1392 تا کنون</a:t>
            </a:r>
          </a:p>
          <a:p>
            <a:pPr marL="457200" indent="-457200" algn="just" rtl="1">
              <a:spcAft>
                <a:spcPts val="600"/>
              </a:spcAft>
              <a:buFontTx/>
              <a:buChar char="-"/>
            </a:pPr>
            <a:r>
              <a:rPr lang="fa-IR" sz="2400" b="1" dirty="0">
                <a:cs typeface="B Zar" panose="00000400000000000000" pitchFamily="2" charset="-78"/>
              </a:rPr>
              <a:t>دارای مدرک" آموزش پیشرفته کشوری اهدای عضو" از وزارت بهداشت</a:t>
            </a:r>
          </a:p>
          <a:p>
            <a:pPr marL="457200" indent="-457200" algn="just" rtl="1">
              <a:spcAft>
                <a:spcPts val="600"/>
              </a:spcAft>
              <a:buFontTx/>
              <a:buChar char="-"/>
            </a:pPr>
            <a:r>
              <a:rPr lang="fa-IR" sz="2400" b="1" dirty="0">
                <a:cs typeface="B Zar" panose="00000400000000000000" pitchFamily="2" charset="-78"/>
              </a:rPr>
              <a:t>دارای مدرک" اهدای عضو" از موسسه </a:t>
            </a:r>
            <a:r>
              <a:rPr lang="en-US" sz="2400" b="1" dirty="0">
                <a:cs typeface="B Zar" panose="00000400000000000000" pitchFamily="2" charset="-78"/>
              </a:rPr>
              <a:t>TPM</a:t>
            </a:r>
            <a:r>
              <a:rPr lang="fa-IR" sz="2400" b="1" dirty="0">
                <a:cs typeface="B Zar" panose="00000400000000000000" pitchFamily="2" charset="-78"/>
              </a:rPr>
              <a:t> اسپانیا</a:t>
            </a:r>
          </a:p>
          <a:p>
            <a:pPr marL="457200" indent="-457200" algn="just" rtl="1">
              <a:spcAft>
                <a:spcPts val="600"/>
              </a:spcAft>
              <a:buFontTx/>
              <a:buChar char="-"/>
            </a:pPr>
            <a:r>
              <a:rPr lang="fa-IR" sz="2400" b="1" dirty="0">
                <a:cs typeface="B Zar" panose="00000400000000000000" pitchFamily="2" charset="-78"/>
              </a:rPr>
              <a:t>مدرس دوره های کشوری آموزش فراهم آوری اعضای پیوندی (آیروس)</a:t>
            </a:r>
          </a:p>
          <a:p>
            <a:pPr marL="457200" indent="-457200" algn="just" rtl="1">
              <a:spcAft>
                <a:spcPts val="600"/>
              </a:spcAft>
              <a:buFontTx/>
              <a:buChar char="-"/>
            </a:pPr>
            <a:r>
              <a:rPr lang="fa-IR" sz="2400" b="1" dirty="0">
                <a:cs typeface="B Zar" panose="00000400000000000000" pitchFamily="2" charset="-78"/>
              </a:rPr>
              <a:t>عضو کمیته های تخصصی وزارت بهداشت جهت تدوین پروتکل های کشوری اهدای عضو و پیوند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t="7008" r="7198" b="15680"/>
          <a:stretch/>
        </p:blipFill>
        <p:spPr>
          <a:xfrm>
            <a:off x="416860" y="670315"/>
            <a:ext cx="2937163" cy="432261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2468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1325563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4DC8F4"/>
                </a:solidFill>
                <a:cs typeface="+mj-cs"/>
              </a:rPr>
              <a:t>ممنوعیت های اهدای عضو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-874058" y="2996567"/>
            <a:ext cx="10515600" cy="437808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000" dirty="0">
                <a:solidFill>
                  <a:schemeClr val="tx2">
                    <a:lumMod val="75000"/>
                  </a:schemeClr>
                </a:solidFill>
                <a:cs typeface="+mj-cs"/>
              </a:rPr>
              <a:t>1- مطلق</a:t>
            </a:r>
          </a:p>
          <a:p>
            <a:pPr marL="0" indent="0" algn="r" rtl="1">
              <a:buNone/>
            </a:pPr>
            <a:endParaRPr lang="fa-IR" sz="4000" dirty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fa-IR" sz="4000" dirty="0">
                <a:solidFill>
                  <a:schemeClr val="tx2">
                    <a:lumMod val="75000"/>
                  </a:schemeClr>
                </a:solidFill>
                <a:cs typeface="+mj-cs"/>
              </a:rPr>
              <a:t>2- نسبی</a:t>
            </a:r>
          </a:p>
        </p:txBody>
      </p:sp>
      <p:pic>
        <p:nvPicPr>
          <p:cNvPr id="3074" name="Picture 2" descr="Quick Reference to Common Precautions/Contraindications - Pass The OT">
            <a:extLst>
              <a:ext uri="{FF2B5EF4-FFF2-40B4-BE49-F238E27FC236}">
                <a16:creationId xmlns:a16="http://schemas.microsoft.com/office/drawing/2014/main" id="{5C99873F-241B-F5DC-9DE2-982D9271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45" y="1928019"/>
            <a:ext cx="38290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8B1C23-0F68-ED73-5DE4-372C6E75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18" y="1178677"/>
            <a:ext cx="8686800" cy="838200"/>
          </a:xfrm>
        </p:spPr>
        <p:txBody>
          <a:bodyPr anchor="t"/>
          <a:lstStyle/>
          <a:p>
            <a:pPr rtl="1" eaLnBrk="1" hangingPunct="1"/>
            <a:r>
              <a:rPr lang="fa-IR" altLang="en-US" sz="3200" b="1" dirty="0" err="1">
                <a:solidFill>
                  <a:srgbClr val="00B0F0"/>
                </a:solidFill>
                <a:ea typeface="华文细黑"/>
                <a:cs typeface="+mj-cs"/>
              </a:rPr>
              <a:t>کنترا</a:t>
            </a:r>
            <a:r>
              <a:rPr lang="fa-IR" altLang="en-US" sz="3200" b="1" dirty="0">
                <a:solidFill>
                  <a:srgbClr val="00B0F0"/>
                </a:solidFill>
                <a:ea typeface="华文细黑"/>
                <a:cs typeface="+mj-cs"/>
              </a:rPr>
              <a:t> اندیکاسیون های مطلق اهدای عضو :</a:t>
            </a:r>
            <a:endParaRPr lang="en-US" altLang="en-US" sz="3200" b="1" dirty="0">
              <a:solidFill>
                <a:srgbClr val="00B0F0"/>
              </a:solidFill>
              <a:ea typeface="华文细黑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573303-CC87-5363-2A44-A95DB41E16A0}"/>
              </a:ext>
            </a:extLst>
          </p:cNvPr>
          <p:cNvSpPr txBox="1">
            <a:spLocks/>
          </p:cNvSpPr>
          <p:nvPr/>
        </p:nvSpPr>
        <p:spPr>
          <a:xfrm>
            <a:off x="1362635" y="2016877"/>
            <a:ext cx="9798423" cy="3662446"/>
          </a:xfr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fa-IR" altLang="en-US" sz="2400" dirty="0">
                <a:ea typeface="华文细黑"/>
                <a:cs typeface="+mj-cs"/>
              </a:rPr>
              <a:t>1- نامشخص بودن علت مرگ مغزی</a:t>
            </a:r>
          </a:p>
          <a:p>
            <a:pPr>
              <a:buFont typeface="Wingdings" panose="05000000000000000000" pitchFamily="2" charset="2"/>
              <a:buNone/>
            </a:pPr>
            <a:r>
              <a:rPr lang="fa-IR" altLang="en-US" sz="2400" dirty="0">
                <a:ea typeface="华文细黑"/>
                <a:cs typeface="+mj-cs"/>
              </a:rPr>
              <a:t>2-مجهول </a:t>
            </a:r>
            <a:r>
              <a:rPr lang="fa-IR" altLang="en-US" sz="2400" dirty="0" err="1">
                <a:ea typeface="华文细黑"/>
                <a:cs typeface="+mj-cs"/>
              </a:rPr>
              <a:t>الهویه</a:t>
            </a:r>
            <a:r>
              <a:rPr lang="fa-IR" altLang="en-US" sz="2400" dirty="0">
                <a:ea typeface="华文细黑"/>
                <a:cs typeface="+mj-cs"/>
              </a:rPr>
              <a:t> بودن مرگ مغزی</a:t>
            </a:r>
          </a:p>
          <a:p>
            <a:pPr>
              <a:buFont typeface="Wingdings" panose="05000000000000000000" pitchFamily="2" charset="2"/>
              <a:buNone/>
            </a:pPr>
            <a:r>
              <a:rPr lang="fa-IR" altLang="en-US" sz="2400" dirty="0">
                <a:ea typeface="华文细黑"/>
                <a:cs typeface="+mj-cs"/>
              </a:rPr>
              <a:t>3- بد خیمی ها</a:t>
            </a:r>
          </a:p>
          <a:p>
            <a:pPr>
              <a:buFont typeface="Arial" panose="020B0604020202020204" pitchFamily="34" charset="0"/>
              <a:buNone/>
            </a:pPr>
            <a:r>
              <a:rPr lang="fa-IR" altLang="en-US" sz="2400" dirty="0">
                <a:ea typeface="华文细黑"/>
                <a:cs typeface="+mj-cs"/>
              </a:rPr>
              <a:t>4-</a:t>
            </a:r>
            <a:r>
              <a:rPr lang="en-US" sz="2400" dirty="0">
                <a:ea typeface="华文细黑"/>
                <a:cs typeface="+mj-cs"/>
              </a:rPr>
              <a:t>Creutzfeldt-Jakob</a:t>
            </a:r>
            <a:endParaRPr lang="fa-IR" altLang="en-US" sz="2400" dirty="0">
              <a:ea typeface="华文细黑"/>
              <a:cs typeface="+mj-cs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fa-IR" altLang="en-US" sz="2400" dirty="0">
                <a:ea typeface="华文细黑"/>
                <a:cs typeface="+mj-cs"/>
              </a:rPr>
              <a:t>5- عفونت های قابل انتقال مثل </a:t>
            </a:r>
            <a:r>
              <a:rPr lang="en-US" altLang="en-US" sz="2400" dirty="0">
                <a:ea typeface="华文细黑"/>
                <a:cs typeface="+mj-cs"/>
              </a:rPr>
              <a:t>HIV</a:t>
            </a:r>
            <a:r>
              <a:rPr lang="fa-IR" altLang="en-US" sz="2400" dirty="0">
                <a:ea typeface="华文细黑"/>
                <a:cs typeface="+mj-cs"/>
              </a:rPr>
              <a:t> ، </a:t>
            </a:r>
            <a:r>
              <a:rPr lang="en-US" altLang="en-US" sz="2400" dirty="0">
                <a:ea typeface="华文细黑"/>
                <a:cs typeface="+mj-cs"/>
              </a:rPr>
              <a:t>HCV</a:t>
            </a:r>
            <a:r>
              <a:rPr lang="fa-IR" altLang="en-US" sz="2400" dirty="0">
                <a:ea typeface="华文细黑"/>
                <a:cs typeface="+mj-cs"/>
              </a:rPr>
              <a:t> و ...</a:t>
            </a:r>
            <a:endParaRPr lang="en-BB" altLang="en-US" sz="2400" dirty="0">
              <a:ea typeface="华文细黑"/>
              <a:cs typeface="+mj-cs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fa-IR" altLang="en-US" sz="2400" dirty="0">
                <a:ea typeface="华文细黑"/>
                <a:cs typeface="+mj-cs"/>
              </a:rPr>
              <a:t>6- </a:t>
            </a:r>
            <a:r>
              <a:rPr lang="en-BB" altLang="en-US" sz="2400" dirty="0">
                <a:ea typeface="华文细黑"/>
                <a:cs typeface="+mj-cs"/>
              </a:rPr>
              <a:t>IV Drug Abuse</a:t>
            </a:r>
            <a:endParaRPr lang="fa-IR" altLang="en-US" sz="2400" dirty="0">
              <a:ea typeface="华文细黑"/>
              <a:cs typeface="+mj-cs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fa-IR" altLang="en-US" sz="2400" dirty="0">
                <a:ea typeface="华文细黑"/>
                <a:cs typeface="+mj-cs"/>
              </a:rPr>
              <a:t>7- </a:t>
            </a:r>
            <a:r>
              <a:rPr lang="fa-IR" altLang="en-US" sz="2400" dirty="0" err="1">
                <a:ea typeface="华文细黑"/>
                <a:cs typeface="+mj-cs"/>
              </a:rPr>
              <a:t>سپتی</a:t>
            </a:r>
            <a:r>
              <a:rPr lang="fa-IR" altLang="en-US" sz="2400" dirty="0">
                <a:ea typeface="华文细黑"/>
                <a:cs typeface="+mj-cs"/>
              </a:rPr>
              <a:t> سمی درمان نشده</a:t>
            </a:r>
          </a:p>
          <a:p>
            <a:pPr>
              <a:buFont typeface="Wingdings" panose="05000000000000000000" pitchFamily="2" charset="2"/>
              <a:buNone/>
            </a:pPr>
            <a:r>
              <a:rPr lang="fa-IR" altLang="en-US" sz="2400" dirty="0">
                <a:ea typeface="华文细黑"/>
                <a:cs typeface="+mj-cs"/>
              </a:rPr>
              <a:t>8- عفونت های فعال درمان نشده ( </a:t>
            </a:r>
            <a:r>
              <a:rPr lang="en-US" altLang="en-US" sz="2400" dirty="0">
                <a:ea typeface="华文细黑"/>
                <a:cs typeface="+mj-cs"/>
              </a:rPr>
              <a:t>TB</a:t>
            </a:r>
            <a:r>
              <a:rPr lang="fa-IR" altLang="en-US" sz="2400" dirty="0">
                <a:ea typeface="华文细黑"/>
                <a:cs typeface="+mj-cs"/>
              </a:rPr>
              <a:t> فعال ، عفونت های قارچی ، باکتریال و </a:t>
            </a:r>
            <a:r>
              <a:rPr lang="fa-IR" altLang="en-US" sz="2400" dirty="0" err="1">
                <a:ea typeface="华文细黑"/>
                <a:cs typeface="+mj-cs"/>
              </a:rPr>
              <a:t>ویرال</a:t>
            </a:r>
            <a:r>
              <a:rPr lang="fa-IR" altLang="en-US" sz="2400" dirty="0">
                <a:ea typeface="华文细黑"/>
                <a:cs typeface="+mj-cs"/>
              </a:rPr>
              <a:t> )</a:t>
            </a:r>
          </a:p>
          <a:p>
            <a:pPr>
              <a:buFont typeface="Wingdings" panose="05000000000000000000" pitchFamily="2" charset="2"/>
              <a:buNone/>
            </a:pPr>
            <a:r>
              <a:rPr lang="fa-IR" altLang="en-US" sz="2400" dirty="0">
                <a:ea typeface="华文细黑"/>
                <a:cs typeface="+mj-cs"/>
              </a:rPr>
              <a:t>9- بیماری های زمینه ای مزمن مثل </a:t>
            </a:r>
            <a:r>
              <a:rPr lang="en-US" altLang="en-US" sz="2400" dirty="0">
                <a:ea typeface="华文细黑"/>
                <a:cs typeface="+mj-cs"/>
              </a:rPr>
              <a:t>ESRD</a:t>
            </a:r>
            <a:r>
              <a:rPr lang="fa-IR" altLang="en-US" sz="2400" dirty="0">
                <a:ea typeface="华文细黑"/>
                <a:cs typeface="+mj-cs"/>
              </a:rPr>
              <a:t> و سیروز کبدی</a:t>
            </a:r>
          </a:p>
        </p:txBody>
      </p:sp>
      <p:pic>
        <p:nvPicPr>
          <p:cNvPr id="4098" name="Picture 2" descr="Free Prohibition sign clipart design illustration 9384818 PNG with  Transparent Background">
            <a:extLst>
              <a:ext uri="{FF2B5EF4-FFF2-40B4-BE49-F238E27FC236}">
                <a16:creationId xmlns:a16="http://schemas.microsoft.com/office/drawing/2014/main" id="{D240812B-4F30-4437-0F9E-EE3AE38A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4" y="1593296"/>
            <a:ext cx="3482970" cy="348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508" y="1345475"/>
            <a:ext cx="10515600" cy="5512526"/>
          </a:xfrm>
        </p:spPr>
        <p:txBody>
          <a:bodyPr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r"/>
            <a:r>
              <a:rPr lang="fa-IR" sz="3600" b="1" dirty="0">
                <a:solidFill>
                  <a:srgbClr val="92D050"/>
                </a:solidFill>
                <a:cs typeface="+mj-cs"/>
              </a:rPr>
              <a:t>سؤال اول: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کدامیک از موارد زیر جزو ممنوعیت های مطلق اهدای عضو نمی باشد؟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الف – دیابت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ب - عفونت منتشر کنترل نشده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ج - مشخص نبودن علت مرگ مغزی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د - مجهول الهویه بودن اهدا کننده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      </a:t>
            </a:r>
          </a:p>
        </p:txBody>
      </p:sp>
      <p:pic>
        <p:nvPicPr>
          <p:cNvPr id="5122" name="Picture 2" descr="Animation Question mark Clip art - questions png download - 1031*1727 -  Free Transparent Animation png Download. - Clip Art Library">
            <a:extLst>
              <a:ext uri="{FF2B5EF4-FFF2-40B4-BE49-F238E27FC236}">
                <a16:creationId xmlns:a16="http://schemas.microsoft.com/office/drawing/2014/main" id="{0D23339D-12E4-4394-E485-FCE7DC04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6328" y="2621013"/>
            <a:ext cx="2660072" cy="41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op Guesture in Prohibited Symbol">
            <a:extLst>
              <a:ext uri="{FF2B5EF4-FFF2-40B4-BE49-F238E27FC236}">
                <a16:creationId xmlns:a16="http://schemas.microsoft.com/office/drawing/2014/main" id="{55A463D5-C4F4-ACA8-EF52-B366B1EB0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2"/>
          <a:stretch/>
        </p:blipFill>
        <p:spPr bwMode="auto">
          <a:xfrm>
            <a:off x="3149600" y="2000250"/>
            <a:ext cx="5483514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A894F-CE4A-7F94-D645-0B0D3B54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598980-E12B-3C66-18A4-872F944F2501}"/>
              </a:ext>
            </a:extLst>
          </p:cNvPr>
          <p:cNvSpPr txBox="1">
            <a:spLocks/>
          </p:cNvSpPr>
          <p:nvPr/>
        </p:nvSpPr>
        <p:spPr>
          <a:xfrm>
            <a:off x="1752600" y="1028721"/>
            <a:ext cx="8686800" cy="838200"/>
          </a:xfrm>
        </p:spPr>
        <p:txBody>
          <a:bodyPr anchor="t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altLang="en-US" sz="3600" b="1" dirty="0" err="1">
                <a:solidFill>
                  <a:srgbClr val="00AAEE"/>
                </a:solidFill>
                <a:cs typeface="+mj-cs"/>
              </a:rPr>
              <a:t>کنترا</a:t>
            </a:r>
            <a:r>
              <a:rPr lang="fa-IR" altLang="en-US" sz="3600" b="1" dirty="0">
                <a:solidFill>
                  <a:srgbClr val="00AAEE"/>
                </a:solidFill>
                <a:cs typeface="+mj-cs"/>
              </a:rPr>
              <a:t> اندیکاسیون های نسبی اهدای عضو :</a:t>
            </a:r>
            <a:endParaRPr lang="en-US" altLang="en-US" sz="3600" b="1" dirty="0">
              <a:solidFill>
                <a:srgbClr val="00AAEE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215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11049000" cy="109551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00AAEE"/>
                </a:solidFill>
                <a:cs typeface="+mj-cs"/>
              </a:rPr>
              <a:t>1- آیا سابقه دیابت یا فشارخون بالا ممنوعیت اهدای عضو ایجاد می کند؟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914400" y="2467113"/>
            <a:ext cx="9371948" cy="4114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>
                <a:solidFill>
                  <a:srgbClr val="8DC04B"/>
                </a:solidFill>
                <a:cs typeface="+mj-cs"/>
              </a:rPr>
              <a:t>خیر. بستگی دارد به:</a:t>
            </a:r>
            <a:endParaRPr lang="en-US" b="1" dirty="0">
              <a:solidFill>
                <a:srgbClr val="8DC04B"/>
              </a:solidFill>
              <a:cs typeface="+mj-cs"/>
            </a:endParaRPr>
          </a:p>
          <a:p>
            <a:pPr marL="0" indent="0" algn="r" rtl="1">
              <a:buNone/>
            </a:pPr>
            <a:endParaRPr lang="fa-IR" sz="3200" b="1" dirty="0">
              <a:solidFill>
                <a:srgbClr val="8DC04B"/>
              </a:solidFill>
              <a:cs typeface="+mj-cs"/>
            </a:endParaRPr>
          </a:p>
          <a:p>
            <a:pPr algn="r" rtl="1">
              <a:buFont typeface="Arial" panose="020B0604020202090204" pitchFamily="34" charset="0"/>
              <a:buChar char="•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مدت</a:t>
            </a:r>
            <a:endParaRPr lang="en-US" sz="2200" dirty="0">
              <a:solidFill>
                <a:srgbClr val="626264"/>
              </a:solidFill>
              <a:cs typeface="+mj-cs"/>
            </a:endParaRPr>
          </a:p>
          <a:p>
            <a:pPr algn="r" rtl="1">
              <a:buFont typeface="Arial" panose="020B0604020202090204" pitchFamily="34" charset="0"/>
              <a:buChar char="•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داروهای مصرفی</a:t>
            </a:r>
          </a:p>
          <a:p>
            <a:pPr algn="r" rtl="1">
              <a:buFont typeface="Arial" panose="020B0604020202090204" pitchFamily="34" charset="0"/>
              <a:buChar char="•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میزان کنترل بودن</a:t>
            </a:r>
          </a:p>
          <a:p>
            <a:pPr algn="r" rtl="1">
              <a:buFont typeface="Arial" panose="020B0604020202090204" pitchFamily="34" charset="0"/>
              <a:buChar char="•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مصرف مرتب داروها</a:t>
            </a:r>
          </a:p>
          <a:p>
            <a:pPr algn="r" rtl="1">
              <a:buFont typeface="Arial" panose="020B0604020202090204" pitchFamily="34" charset="0"/>
              <a:buChar char="•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میزان صدمه به ارگانها</a:t>
            </a:r>
            <a:endParaRPr lang="en-US" sz="2200" dirty="0">
              <a:cs typeface="+mj-cs"/>
            </a:endParaRPr>
          </a:p>
          <a:p>
            <a:pPr marL="0" indent="0" algn="r">
              <a:buNone/>
            </a:pPr>
            <a:endParaRPr lang="en-US" sz="32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19356"/>
            <a:ext cx="4844796" cy="484479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606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342" y="1459820"/>
            <a:ext cx="9371950" cy="943113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8DC04B"/>
                </a:solidFill>
                <a:cs typeface="+mj-cs"/>
              </a:rPr>
              <a:t>2- عفونت منتشر</a:t>
            </a:r>
            <a:endParaRPr lang="en-US" sz="3200" dirty="0">
              <a:solidFill>
                <a:srgbClr val="8DC04B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0565" y="1905000"/>
            <a:ext cx="6856235" cy="49530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>
                <a:solidFill>
                  <a:srgbClr val="00AAEE"/>
                </a:solidFill>
                <a:cs typeface="+mj-cs"/>
              </a:rPr>
              <a:t>کنترل نشده</a:t>
            </a:r>
          </a:p>
          <a:p>
            <a:pPr marL="0" indent="0" algn="r" rtl="1">
              <a:buNone/>
            </a:pPr>
            <a:endParaRPr lang="fa-IR" sz="4000" dirty="0">
              <a:solidFill>
                <a:srgbClr val="00AAEE"/>
              </a:solidFill>
              <a:cs typeface="+mj-cs"/>
            </a:endParaRPr>
          </a:p>
          <a:p>
            <a:pPr marL="0" indent="0" algn="r" rtl="1">
              <a:buNone/>
            </a:pPr>
            <a:endParaRPr lang="fa-IR" sz="4000" dirty="0">
              <a:solidFill>
                <a:srgbClr val="00AAEE"/>
              </a:solidFill>
              <a:cs typeface="+mj-cs"/>
            </a:endParaRP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AAEE"/>
                </a:solidFill>
                <a:cs typeface="+mj-cs"/>
              </a:rPr>
              <a:t>کنترل شده:</a:t>
            </a:r>
          </a:p>
          <a:p>
            <a:pPr lvl="2"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کشت مثبت با عفونتهای حساس به آنتی بیوتیک</a:t>
            </a:r>
          </a:p>
          <a:p>
            <a:pPr lvl="2"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دریافت آنتی بیوتیک مناسب برای حداقل 48 ساعت</a:t>
            </a:r>
          </a:p>
          <a:p>
            <a:pPr lvl="2"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علائم همودینامیک پایدار</a:t>
            </a:r>
          </a:p>
          <a:p>
            <a:pPr lvl="2"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امکان ادامه آنتی بیوتیک در گیرنده ها</a:t>
            </a:r>
            <a:endParaRPr lang="en-US" sz="2200" dirty="0">
              <a:solidFill>
                <a:srgbClr val="626264"/>
              </a:solidFill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r="21045"/>
          <a:stretch/>
        </p:blipFill>
        <p:spPr>
          <a:xfrm>
            <a:off x="8686800" y="3690853"/>
            <a:ext cx="2362200" cy="3112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4"/>
          <a:stretch/>
        </p:blipFill>
        <p:spPr>
          <a:xfrm>
            <a:off x="3810000" y="1143000"/>
            <a:ext cx="1905000" cy="23211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3505039"/>
            <a:ext cx="11125200" cy="45719"/>
          </a:xfrm>
          <a:prstGeom prst="rect">
            <a:avLst/>
          </a:prstGeom>
          <a:gradFill>
            <a:gsLst>
              <a:gs pos="0">
                <a:srgbClr val="9ACA4F"/>
              </a:gs>
              <a:gs pos="100000">
                <a:srgbClr val="468FB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90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31" y="922495"/>
            <a:ext cx="11156369" cy="1091921"/>
          </a:xfrm>
        </p:spPr>
        <p:txBody>
          <a:bodyPr>
            <a:normAutofit/>
          </a:bodyPr>
          <a:lstStyle/>
          <a:p>
            <a:r>
              <a:rPr lang="fa-IR" sz="3200" b="1" dirty="0">
                <a:solidFill>
                  <a:srgbClr val="00AAEE"/>
                </a:solidFill>
                <a:cs typeface="+mj-cs"/>
              </a:rPr>
              <a:t>3- بررسی تب در افراد مرگ مغزی و نحوه برخورد با آن چگونه است؟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4606" y="1738700"/>
            <a:ext cx="4800600" cy="5065765"/>
          </a:xfrm>
          <a:ln>
            <a:solidFill>
              <a:srgbClr val="4DC8F4"/>
            </a:solidFill>
          </a:ln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  <a:buNone/>
            </a:pPr>
            <a:r>
              <a:rPr lang="fa-IR" sz="22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نحوه پیگیری:</a:t>
            </a:r>
          </a:p>
          <a:p>
            <a:pPr algn="r" rtl="1">
              <a:lnSpc>
                <a:spcPct val="100000"/>
              </a:lnSpc>
              <a:buNone/>
            </a:pPr>
            <a:endParaRPr lang="fa-IR" sz="2000" dirty="0">
              <a:solidFill>
                <a:schemeClr val="tx2">
                  <a:lumMod val="75000"/>
                </a:schemeClr>
              </a:solidFill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تعیین محل احتمالی عفونت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انجام گرافی های لازم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ارسال کشت های لازم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034" y="1718938"/>
            <a:ext cx="5974769" cy="560558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buNone/>
            </a:pPr>
            <a:r>
              <a:rPr lang="fa-IR" sz="22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اقدامات: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اگر همه کشتها منفی باشند، عکس سینه طبیعی باشد، لکوسیتوز نداشته باشد یا لکوسیتوز در حال کاهش باشد و تب نیز در حال کاهش باشد اعضای مورد مرگ مغزی قابل استفاده اند. 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اگر هر کشتی مثبت است باید آنتی بیوتیک مناسب داده شود و اهدا فقط بعد از 48 ساعت از پاسخ کلینیکی و آزمایشگاهی قابل انجام است. آنتی بیوتیکها باید در گیرنده ها ادامه پیدا کنند.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9372600" y="4590282"/>
            <a:ext cx="2971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ادرار </a:t>
            </a:r>
          </a:p>
          <a:p>
            <a:pPr lvl="2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خون</a:t>
            </a:r>
          </a:p>
          <a:p>
            <a:pPr lvl="2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ترشحات تراشه</a:t>
            </a:r>
            <a:endParaRPr lang="en-US" sz="2200" dirty="0">
              <a:solidFill>
                <a:srgbClr val="626264"/>
              </a:solidFill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73" y="3581400"/>
            <a:ext cx="2728427" cy="32160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290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8590" t="23931" r="36057" b="56126"/>
          <a:stretch/>
        </p:blipFill>
        <p:spPr bwMode="auto">
          <a:xfrm>
            <a:off x="533400" y="1447800"/>
            <a:ext cx="11023599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55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4508" y="1345475"/>
            <a:ext cx="10515600" cy="5512526"/>
          </a:xfrm>
        </p:spPr>
        <p:txBody>
          <a:bodyPr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r"/>
            <a:r>
              <a:rPr lang="fa-IR" sz="3600" b="1" dirty="0">
                <a:solidFill>
                  <a:srgbClr val="92D050"/>
                </a:solidFill>
                <a:cs typeface="+mj-cs"/>
              </a:rPr>
              <a:t>سؤال دوم: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مدت زمان </a:t>
            </a:r>
            <a:r>
              <a:rPr lang="en-US" sz="2800" dirty="0">
                <a:solidFill>
                  <a:srgbClr val="4DC8F4"/>
                </a:solidFill>
                <a:cs typeface="+mj-cs"/>
              </a:rPr>
              <a:t>Windows</a:t>
            </a:r>
            <a:r>
              <a:rPr lang="fa-IR" sz="2800" dirty="0">
                <a:solidFill>
                  <a:srgbClr val="4DC8F4"/>
                </a:solidFill>
                <a:cs typeface="+mj-cs"/>
              </a:rPr>
              <a:t> برای آزمایش </a:t>
            </a:r>
            <a:r>
              <a:rPr lang="en-US" sz="2800" dirty="0">
                <a:solidFill>
                  <a:srgbClr val="4DC8F4"/>
                </a:solidFill>
                <a:cs typeface="+mj-cs"/>
              </a:rPr>
              <a:t>NAT</a:t>
            </a:r>
            <a:r>
              <a:rPr lang="fa-IR" sz="2800" dirty="0">
                <a:solidFill>
                  <a:srgbClr val="4DC8F4"/>
                </a:solidFill>
                <a:cs typeface="+mj-cs"/>
              </a:rPr>
              <a:t> در مورد </a:t>
            </a:r>
            <a:r>
              <a:rPr lang="en-US" sz="2800" dirty="0">
                <a:solidFill>
                  <a:srgbClr val="4DC8F4"/>
                </a:solidFill>
                <a:cs typeface="+mj-cs"/>
              </a:rPr>
              <a:t>HIV</a:t>
            </a:r>
            <a:r>
              <a:rPr lang="fa-IR" sz="2800" dirty="0">
                <a:solidFill>
                  <a:srgbClr val="4DC8F4"/>
                </a:solidFill>
                <a:cs typeface="+mj-cs"/>
              </a:rPr>
              <a:t> چقدر است؟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الف – 10 تا 14 روز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ب – 5 تا 6 روز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ج – 3 تا 5 روز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د – 20 تا 22 روز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      </a:t>
            </a:r>
          </a:p>
        </p:txBody>
      </p:sp>
      <p:pic>
        <p:nvPicPr>
          <p:cNvPr id="3" name="Picture 2" descr="Animation Question mark Clip art - questions png download - 1031*1727 -  Free Transparent Animation png Download. - Clip Art Library">
            <a:extLst>
              <a:ext uri="{FF2B5EF4-FFF2-40B4-BE49-F238E27FC236}">
                <a16:creationId xmlns:a16="http://schemas.microsoft.com/office/drawing/2014/main" id="{384B5F21-3836-5016-7BE8-9661FAFA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6328" y="2621013"/>
            <a:ext cx="2660072" cy="41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182" y="1114287"/>
            <a:ext cx="9371950" cy="790713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rgbClr val="8DC04B"/>
                </a:solidFill>
                <a:cs typeface="+mj-cs"/>
              </a:rPr>
              <a:t> 4- هپاتیت </a:t>
            </a:r>
            <a:r>
              <a:rPr lang="en-US" sz="3200" dirty="0">
                <a:solidFill>
                  <a:srgbClr val="8DC04B"/>
                </a:solidFill>
                <a:latin typeface="Times New Roman" panose="02020603050405020304" pitchFamily="18" charset="0"/>
                <a:cs typeface="+mj-cs"/>
              </a:rPr>
              <a:t>B</a:t>
            </a:r>
            <a:endParaRPr lang="fa-IR" sz="3200" dirty="0">
              <a:solidFill>
                <a:srgbClr val="8DC04B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1050910" y="1676400"/>
            <a:ext cx="10515600" cy="54102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  </a:t>
            </a:r>
            <a:r>
              <a:rPr lang="en-US" sz="2200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HBSAg</a:t>
            </a:r>
            <a:r>
              <a:rPr lang="en-US" sz="2200" dirty="0">
                <a:solidFill>
                  <a:srgbClr val="626264"/>
                </a:solidFill>
                <a:cs typeface="+mj-cs"/>
              </a:rPr>
              <a:t> 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 مثبت </a:t>
            </a:r>
            <a:r>
              <a:rPr lang="fa-IR" sz="2200" dirty="0">
                <a:solidFill>
                  <a:srgbClr val="C00000"/>
                </a:solidFill>
                <a:cs typeface="+mj-cs"/>
              </a:rPr>
              <a:t>ممنوعیت اهدا میباشد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200" dirty="0">
                <a:solidFill>
                  <a:srgbClr val="00AAEE"/>
                </a:solidFill>
                <a:cs typeface="+mj-cs"/>
              </a:rPr>
              <a:t>استثناء: 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اعضای اهدا کننده مرگ مغزی با</a:t>
            </a:r>
            <a:r>
              <a:rPr lang="en-US" sz="2200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HBSAg</a:t>
            </a:r>
            <a:r>
              <a:rPr lang="en-US" sz="2200" dirty="0">
                <a:solidFill>
                  <a:srgbClr val="626264"/>
                </a:solidFill>
                <a:cs typeface="+mj-cs"/>
              </a:rPr>
              <a:t> 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 مثبت برای بیماران اورژانس در صورت رضایت بیمار و  با اطلاع تیم درمانی می تواند استفاده شود</a:t>
            </a:r>
            <a:r>
              <a:rPr lang="fa-IR" sz="2200" dirty="0">
                <a:solidFill>
                  <a:srgbClr val="FF0000"/>
                </a:solidFill>
                <a:cs typeface="+mj-cs"/>
              </a:rPr>
              <a:t>(به جز کبد)</a:t>
            </a:r>
            <a:endParaRPr lang="en-US" sz="2200" dirty="0">
              <a:solidFill>
                <a:srgbClr val="FF0000"/>
              </a:solidFill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a-IR" sz="2000" dirty="0">
                <a:solidFill>
                  <a:srgbClr val="626264"/>
                </a:solidFill>
              </a:rPr>
              <a:t>کبد برای گیرندگان  </a:t>
            </a:r>
            <a:r>
              <a:rPr lang="en-US" sz="2000" dirty="0" err="1">
                <a:solidFill>
                  <a:srgbClr val="626264"/>
                </a:solidFill>
                <a:latin typeface="Times New Roman" panose="02020603050405020304" pitchFamily="18" charset="0"/>
              </a:rPr>
              <a:t>HBSAg</a:t>
            </a:r>
            <a:r>
              <a:rPr lang="fa-IR" sz="2000" dirty="0">
                <a:solidFill>
                  <a:srgbClr val="626264"/>
                </a:solidFill>
              </a:rPr>
              <a:t> مثبت در موارد خاص .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en-US" sz="2000" dirty="0">
              <a:solidFill>
                <a:srgbClr val="626264"/>
              </a:solidFill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endParaRPr lang="fa-IR" sz="2000" dirty="0">
              <a:solidFill>
                <a:srgbClr val="626264"/>
              </a:solidFill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endParaRPr lang="fa-IR" sz="2000" dirty="0">
              <a:solidFill>
                <a:srgbClr val="626264"/>
              </a:solidFill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endParaRPr lang="fa-IR" sz="2000" dirty="0">
              <a:solidFill>
                <a:srgbClr val="626264"/>
              </a:solidFill>
              <a:cs typeface="+mj-cs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   </a:t>
            </a:r>
            <a:r>
              <a:rPr lang="en-US" sz="2200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HBCAb</a:t>
            </a:r>
            <a:r>
              <a:rPr lang="en-US" sz="2200" dirty="0">
                <a:solidFill>
                  <a:srgbClr val="626264"/>
                </a:solidFill>
                <a:cs typeface="+mj-cs"/>
              </a:rPr>
              <a:t> 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 مثبت در صورت </a:t>
            </a:r>
            <a:r>
              <a:rPr lang="en-US" sz="2200" dirty="0">
                <a:solidFill>
                  <a:srgbClr val="626264"/>
                </a:solidFill>
                <a:cs typeface="+mj-cs"/>
              </a:rPr>
              <a:t> </a:t>
            </a:r>
            <a:r>
              <a:rPr lang="en-BB" sz="22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HBV PCR </a:t>
            </a:r>
            <a:r>
              <a:rPr lang="fa-IR" sz="22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 منفی 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میتواند استفاده شود.</a:t>
            </a:r>
            <a:endParaRPr lang="en-US" sz="2200" dirty="0">
              <a:cs typeface="+mj-cs"/>
            </a:endParaRPr>
          </a:p>
          <a:p>
            <a:pPr lvl="1" rtl="0">
              <a:buNone/>
            </a:pPr>
            <a:endParaRPr lang="fa-IR" sz="22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7" b="20000"/>
          <a:stretch/>
        </p:blipFill>
        <p:spPr>
          <a:xfrm>
            <a:off x="1050910" y="3552031"/>
            <a:ext cx="5527690" cy="188753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31171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1410026" y="890059"/>
            <a:ext cx="9371948" cy="4620682"/>
          </a:xfrm>
        </p:spPr>
        <p:txBody>
          <a:bodyPr/>
          <a:lstStyle/>
          <a:p>
            <a:pPr algn="ctr">
              <a:buNone/>
              <a:defRPr/>
            </a:pPr>
            <a:r>
              <a:rPr lang="fa-IR" sz="3200" b="1" dirty="0">
                <a:solidFill>
                  <a:srgbClr val="00AAEE"/>
                </a:solidFill>
                <a:cs typeface="+mj-cs"/>
              </a:rPr>
              <a:t>ارزیابی و انتخاب اهدا کننده مناسب</a:t>
            </a:r>
            <a:br>
              <a:rPr lang="en-US" sz="3200" b="1" dirty="0">
                <a:cs typeface="+mj-cs"/>
              </a:rPr>
            </a:br>
            <a:br>
              <a:rPr lang="en-US" sz="3200" b="1" dirty="0">
                <a:cs typeface="+mj-cs"/>
              </a:rPr>
            </a:br>
            <a:r>
              <a:rPr lang="en-US" sz="3200" b="1" dirty="0">
                <a:cs typeface="+mj-cs"/>
              </a:rPr>
              <a:t>  </a:t>
            </a:r>
            <a:r>
              <a:rPr lang="en-US" altLang="en-US" b="1" dirty="0">
                <a:solidFill>
                  <a:srgbClr val="92D050"/>
                </a:solidFill>
                <a:ea typeface="华文细黑"/>
              </a:rPr>
              <a:t>Donor Selection And Evaluation</a:t>
            </a:r>
          </a:p>
          <a:p>
            <a:pPr algn="ctr">
              <a:buNone/>
            </a:pPr>
            <a:br>
              <a:rPr lang="en-US" b="1" dirty="0">
                <a:solidFill>
                  <a:srgbClr val="8DC04B"/>
                </a:solidFill>
                <a:latin typeface="Times New Roman" panose="02020603050405020304" pitchFamily="18" charset="0"/>
                <a:cs typeface="+mj-cs"/>
              </a:rPr>
            </a:br>
            <a:endParaRPr lang="fa-IR" b="1" dirty="0">
              <a:solidFill>
                <a:srgbClr val="8DC04B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29" y="3122706"/>
            <a:ext cx="5602941" cy="37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"/>
          </p:nvPr>
        </p:nvSpPr>
        <p:spPr>
          <a:xfrm>
            <a:off x="1371600" y="1752600"/>
            <a:ext cx="8229600" cy="5029200"/>
          </a:xfrm>
        </p:spPr>
        <p:txBody>
          <a:bodyPr/>
          <a:lstStyle/>
          <a:p>
            <a:pPr>
              <a:buNone/>
            </a:pPr>
            <a:endParaRPr lang="fa-IR" b="1" dirty="0">
              <a:solidFill>
                <a:sysClr val="windowText" lastClr="000000"/>
              </a:solidFill>
              <a:cs typeface="B Yekan" panose="00000400000000000000" pitchFamily="2" charset="-78"/>
            </a:endParaRPr>
          </a:p>
          <a:p>
            <a:pPr>
              <a:buNone/>
            </a:pPr>
            <a:endParaRPr lang="fa-IR" b="1" dirty="0">
              <a:solidFill>
                <a:sysClr val="windowText" lastClr="000000"/>
              </a:solidFill>
              <a:cs typeface="B Yekan" panose="00000400000000000000" pitchFamily="2" charset="-78"/>
            </a:endParaRPr>
          </a:p>
          <a:p>
            <a:pPr>
              <a:buNone/>
            </a:pPr>
            <a:r>
              <a:rPr lang="fa-IR" b="1" dirty="0">
                <a:solidFill>
                  <a:sysClr val="windowText" lastClr="000000"/>
                </a:solidFill>
                <a:cs typeface="B Yekan" panose="00000400000000000000" pitchFamily="2" charset="-78"/>
              </a:rPr>
              <a:t>							</a:t>
            </a:r>
          </a:p>
          <a:p>
            <a:pPr>
              <a:buNone/>
            </a:pPr>
            <a:r>
              <a:rPr lang="fa-IR" b="1" dirty="0">
                <a:solidFill>
                  <a:sysClr val="windowText" lastClr="000000"/>
                </a:solidFill>
                <a:cs typeface="B Yekan" panose="00000400000000000000" pitchFamily="2" charset="-78"/>
              </a:rPr>
              <a:t>							</a:t>
            </a:r>
          </a:p>
          <a:p>
            <a:pPr rtl="1">
              <a:buNone/>
            </a:pPr>
            <a:r>
              <a:rPr lang="fa-IR" b="1" dirty="0">
                <a:solidFill>
                  <a:sysClr val="windowText" lastClr="000000"/>
                </a:solidFill>
                <a:cs typeface="B Yekan" panose="00000400000000000000" pitchFamily="2" charset="-78"/>
              </a:rPr>
              <a:t>				</a:t>
            </a:r>
            <a:endParaRPr lang="en-US" b="1" dirty="0">
              <a:solidFill>
                <a:sysClr val="windowText" lastClr="000000"/>
              </a:solidFill>
              <a:cs typeface="B Yekan" panose="00000400000000000000" pitchFamily="2" charset="-78"/>
            </a:endParaRPr>
          </a:p>
          <a:p>
            <a:pPr algn="ctr" rtl="1">
              <a:buNone/>
            </a:pPr>
            <a:r>
              <a:rPr lang="fa-IR" sz="1800" b="1" dirty="0">
                <a:solidFill>
                  <a:sysClr val="windowText" lastClr="000000"/>
                </a:solidFill>
                <a:cs typeface="B Yekan" panose="00000400000000000000" pitchFamily="2" charset="-78"/>
              </a:rPr>
              <a:t>                                                                       </a:t>
            </a:r>
            <a:endParaRPr lang="fa-IR" sz="1600" b="1" dirty="0">
              <a:solidFill>
                <a:sysClr val="windowText" lastClr="000000"/>
              </a:solidFill>
              <a:cs typeface="B Yekan" panose="00000400000000000000" pitchFamily="2" charset="-78"/>
            </a:endParaRPr>
          </a:p>
          <a:p>
            <a:pPr algn="ctr" rtl="1">
              <a:buNone/>
            </a:pPr>
            <a:endParaRPr lang="fa-IR" b="1" dirty="0">
              <a:solidFill>
                <a:sysClr val="windowText" lastClr="000000"/>
              </a:solidFill>
              <a:cs typeface="B Yekan" panose="00000400000000000000" pitchFamily="2" charset="-78"/>
            </a:endParaRPr>
          </a:p>
          <a:p>
            <a:pPr algn="r" rtl="1">
              <a:buNone/>
            </a:pPr>
            <a:r>
              <a:rPr lang="fa-IR" b="1" dirty="0">
                <a:solidFill>
                  <a:sysClr val="windowText" lastClr="000000"/>
                </a:solidFill>
                <a:cs typeface="B Yekan" panose="00000400000000000000" pitchFamily="2" charset="-78"/>
              </a:rPr>
              <a:t> </a:t>
            </a:r>
            <a:endParaRPr lang="en-US" b="1" dirty="0">
              <a:solidFill>
                <a:sysClr val="windowText" lastClr="000000"/>
              </a:solidFill>
              <a:cs typeface="B Yekan" panose="00000400000000000000" pitchFamily="2" charset="-78"/>
            </a:endParaRPr>
          </a:p>
          <a:p>
            <a:pPr algn="r">
              <a:buNone/>
            </a:pPr>
            <a:endParaRPr lang="en-US" b="1" dirty="0">
              <a:solidFill>
                <a:sysClr val="windowText" lastClr="000000"/>
              </a:solidFill>
              <a:cs typeface="B Yekan" panose="00000400000000000000" pitchFamily="2" charset="-78"/>
            </a:endParaRPr>
          </a:p>
        </p:txBody>
      </p:sp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1449301317"/>
              </p:ext>
            </p:extLst>
          </p:nvPr>
        </p:nvGraphicFramePr>
        <p:xfrm>
          <a:off x="457200" y="838201"/>
          <a:ext cx="11201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5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4508" y="1345475"/>
            <a:ext cx="10515600" cy="5512526"/>
          </a:xfrm>
        </p:spPr>
        <p:txBody>
          <a:bodyPr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r"/>
            <a:r>
              <a:rPr lang="fa-IR" sz="3600" b="1" dirty="0">
                <a:solidFill>
                  <a:srgbClr val="92D050"/>
                </a:solidFill>
                <a:cs typeface="+mj-cs"/>
              </a:rPr>
              <a:t>سؤال سوم: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کدامیک از موارد زیر در آزمایشات اهداکننده، منعی برای پیوند نیست؟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الف – </a:t>
            </a:r>
            <a:r>
              <a:rPr lang="en-US" sz="2400" dirty="0">
                <a:solidFill>
                  <a:srgbClr val="626264"/>
                </a:solidFill>
              </a:rPr>
              <a:t>HBS Ag</a:t>
            </a:r>
            <a:r>
              <a:rPr lang="fa-IR" sz="2400" dirty="0">
                <a:solidFill>
                  <a:srgbClr val="626264"/>
                </a:solidFill>
              </a:rPr>
              <a:t> (-)، </a:t>
            </a:r>
            <a:r>
              <a:rPr lang="en-US" sz="2400" dirty="0">
                <a:solidFill>
                  <a:srgbClr val="626264"/>
                </a:solidFill>
              </a:rPr>
              <a:t>HBC Ab IgM</a:t>
            </a:r>
            <a:r>
              <a:rPr lang="fa-IR" sz="2400" dirty="0">
                <a:solidFill>
                  <a:srgbClr val="626264"/>
                </a:solidFill>
              </a:rPr>
              <a:t> (+)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ب – </a:t>
            </a:r>
            <a:r>
              <a:rPr lang="en-US" sz="2400" dirty="0">
                <a:solidFill>
                  <a:srgbClr val="626264"/>
                </a:solidFill>
              </a:rPr>
              <a:t>HBS Ag</a:t>
            </a:r>
            <a:r>
              <a:rPr lang="fa-IR" sz="2400" dirty="0">
                <a:solidFill>
                  <a:srgbClr val="626264"/>
                </a:solidFill>
              </a:rPr>
              <a:t> (+)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ج - </a:t>
            </a:r>
            <a:r>
              <a:rPr lang="en-US" sz="2400" dirty="0">
                <a:solidFill>
                  <a:srgbClr val="626264"/>
                </a:solidFill>
              </a:rPr>
              <a:t>HBS Ag</a:t>
            </a:r>
            <a:r>
              <a:rPr lang="fa-IR" sz="2400" dirty="0">
                <a:solidFill>
                  <a:srgbClr val="626264"/>
                </a:solidFill>
              </a:rPr>
              <a:t> (-)، </a:t>
            </a:r>
            <a:r>
              <a:rPr lang="en-US" sz="2400" dirty="0">
                <a:solidFill>
                  <a:srgbClr val="626264"/>
                </a:solidFill>
              </a:rPr>
              <a:t>HBC Ab </a:t>
            </a:r>
            <a:r>
              <a:rPr lang="fa-IR" sz="2400" dirty="0">
                <a:solidFill>
                  <a:srgbClr val="626264"/>
                </a:solidFill>
              </a:rPr>
              <a:t>(-)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د - </a:t>
            </a:r>
            <a:r>
              <a:rPr lang="en-US" sz="2400" dirty="0">
                <a:solidFill>
                  <a:srgbClr val="626264"/>
                </a:solidFill>
              </a:rPr>
              <a:t>HBS Ag</a:t>
            </a:r>
            <a:r>
              <a:rPr lang="fa-IR" sz="2400" dirty="0">
                <a:solidFill>
                  <a:srgbClr val="626264"/>
                </a:solidFill>
              </a:rPr>
              <a:t> (-)، </a:t>
            </a:r>
            <a:r>
              <a:rPr lang="en-US" sz="2400" dirty="0">
                <a:solidFill>
                  <a:srgbClr val="626264"/>
                </a:solidFill>
              </a:rPr>
              <a:t>HBC Ab IgG</a:t>
            </a:r>
            <a:r>
              <a:rPr lang="fa-IR" sz="2400" dirty="0">
                <a:solidFill>
                  <a:srgbClr val="626264"/>
                </a:solidFill>
              </a:rPr>
              <a:t> (+) و </a:t>
            </a:r>
            <a:r>
              <a:rPr lang="en-US" sz="2400" dirty="0">
                <a:solidFill>
                  <a:srgbClr val="626264"/>
                </a:solidFill>
              </a:rPr>
              <a:t>PCR</a:t>
            </a:r>
            <a:r>
              <a:rPr lang="fa-IR" sz="2400" dirty="0">
                <a:solidFill>
                  <a:srgbClr val="626264"/>
                </a:solidFill>
              </a:rPr>
              <a:t> (+)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      </a:t>
            </a:r>
          </a:p>
        </p:txBody>
      </p:sp>
      <p:pic>
        <p:nvPicPr>
          <p:cNvPr id="2" name="Picture 2" descr="Animation Question mark Clip art - questions png download - 1031*1727 -  Free Transparent Animation png Download. - Clip Art Library">
            <a:extLst>
              <a:ext uri="{FF2B5EF4-FFF2-40B4-BE49-F238E27FC236}">
                <a16:creationId xmlns:a16="http://schemas.microsoft.com/office/drawing/2014/main" id="{35C73B35-6EB4-8496-3E6A-A3A12766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3669" y="2674123"/>
            <a:ext cx="2660072" cy="41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00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447800"/>
            <a:ext cx="9371950" cy="1019313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8DC04B"/>
                </a:solidFill>
                <a:cs typeface="+mj-cs"/>
              </a:rPr>
              <a:t> 5- تومورهای مغزی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3796146" y="2328001"/>
            <a:ext cx="7862454" cy="3996599"/>
          </a:xfrm>
        </p:spPr>
        <p:txBody>
          <a:bodyPr>
            <a:norm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توصیه میشود هر تومور مغزی حتی ظاهراً خوش خیم در تصویربرداری حتماً قبل از برداشت اعضا یا بلافاصله بعد از آن نمونه برداری شوند.</a:t>
            </a:r>
            <a:endParaRPr lang="en-US" sz="1000" dirty="0">
              <a:solidFill>
                <a:srgbClr val="626264"/>
              </a:solidFill>
              <a:cs typeface="+mj-cs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endParaRPr lang="fa-IR" sz="2200" dirty="0">
              <a:solidFill>
                <a:srgbClr val="626264"/>
              </a:solidFill>
              <a:cs typeface="+mj-cs"/>
            </a:endParaRPr>
          </a:p>
          <a:p>
            <a:pPr algn="justLow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کرانیکتومی، شانت ونتریکولوپریتونئال، رادیوتراپی یا کموتراپی قبلی احتمال انتقال تومور را افزایش میدهند.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11163" r="4000" b="6977"/>
          <a:stretch/>
        </p:blipFill>
        <p:spPr>
          <a:xfrm>
            <a:off x="471054" y="2336893"/>
            <a:ext cx="3325092" cy="4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6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,400+ Brain Tumour Illustrations, Royalty-Free Vector Graphics &amp; Clip Art  - iStock | Brain tumour research, Brain tumour scan">
            <a:extLst>
              <a:ext uri="{FF2B5EF4-FFF2-40B4-BE49-F238E27FC236}">
                <a16:creationId xmlns:a16="http://schemas.microsoft.com/office/drawing/2014/main" id="{EBBED1A7-54FF-74AA-7DA4-D1BD497B2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10980" r="21106" b="11373"/>
          <a:stretch/>
        </p:blipFill>
        <p:spPr bwMode="auto">
          <a:xfrm>
            <a:off x="8602818" y="2274250"/>
            <a:ext cx="2943268" cy="393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71600"/>
            <a:ext cx="9371950" cy="902650"/>
          </a:xfrm>
        </p:spPr>
        <p:txBody>
          <a:bodyPr>
            <a:normAutofit/>
          </a:bodyPr>
          <a:lstStyle/>
          <a:p>
            <a:pPr algn="r"/>
            <a:r>
              <a:rPr lang="fa-IR" sz="2800" dirty="0">
                <a:solidFill>
                  <a:srgbClr val="8DC04B"/>
                </a:solidFill>
              </a:rPr>
              <a:t>تومورهای مغزی با</a:t>
            </a:r>
            <a:r>
              <a:rPr lang="fa-IR" sz="2800" dirty="0">
                <a:solidFill>
                  <a:srgbClr val="8DC04B"/>
                </a:solidFill>
                <a:cs typeface="+mj-cs"/>
              </a:rPr>
              <a:t> ممنوعیت اهدا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838200" y="1981200"/>
            <a:ext cx="9144000" cy="4572001"/>
          </a:xfrm>
        </p:spPr>
        <p:txBody>
          <a:bodyPr>
            <a:noAutofit/>
          </a:bodyPr>
          <a:lstStyle/>
          <a:p>
            <a:pPr lvl="1" algn="l" rtl="0"/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Glioblastoma</a:t>
            </a:r>
          </a:p>
          <a:p>
            <a:pPr lvl="1" algn="l" rtl="0"/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Choroid plexus carcinoma </a:t>
            </a:r>
          </a:p>
          <a:p>
            <a:pPr lvl="1" algn="l" rtl="0"/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Anaplastic</a:t>
            </a:r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astrocytoma</a:t>
            </a:r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 grade III or IV</a:t>
            </a:r>
          </a:p>
          <a:p>
            <a:pPr lvl="1" algn="l" rtl="0"/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Meduloblastoma</a:t>
            </a:r>
            <a:endParaRPr lang="en-US" sz="2100" b="1" dirty="0">
              <a:solidFill>
                <a:srgbClr val="626264"/>
              </a:solidFill>
              <a:latin typeface="Times New Roman" panose="02020603050405020304" pitchFamily="18" charset="0"/>
              <a:cs typeface="+mj-cs"/>
            </a:endParaRPr>
          </a:p>
          <a:p>
            <a:pPr lvl="1" algn="l" rtl="0"/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Anaplastic</a:t>
            </a:r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 and malignant </a:t>
            </a:r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Meningioma</a:t>
            </a:r>
            <a:endParaRPr lang="en-US" sz="2100" b="1" dirty="0">
              <a:solidFill>
                <a:srgbClr val="626264"/>
              </a:solidFill>
              <a:latin typeface="Times New Roman" panose="02020603050405020304" pitchFamily="18" charset="0"/>
              <a:cs typeface="+mj-cs"/>
            </a:endParaRPr>
          </a:p>
          <a:p>
            <a:pPr lvl="1" algn="l" rtl="0"/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Primitive </a:t>
            </a:r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neuroectodermal</a:t>
            </a:r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 tumor</a:t>
            </a:r>
          </a:p>
          <a:p>
            <a:pPr lvl="1" algn="l" rtl="0"/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Neuroblastoma</a:t>
            </a:r>
            <a:endParaRPr lang="en-US" sz="2100" b="1" dirty="0">
              <a:solidFill>
                <a:srgbClr val="626264"/>
              </a:solidFill>
              <a:latin typeface="Times New Roman" panose="02020603050405020304" pitchFamily="18" charset="0"/>
              <a:cs typeface="+mj-cs"/>
            </a:endParaRPr>
          </a:p>
          <a:p>
            <a:pPr lvl="1" algn="l" rtl="0"/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Malignant </a:t>
            </a:r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Ependymoma</a:t>
            </a:r>
            <a:endParaRPr lang="en-US" sz="2100" b="1" dirty="0">
              <a:solidFill>
                <a:srgbClr val="626264"/>
              </a:solidFill>
              <a:latin typeface="Times New Roman" panose="02020603050405020304" pitchFamily="18" charset="0"/>
              <a:cs typeface="+mj-cs"/>
            </a:endParaRPr>
          </a:p>
          <a:p>
            <a:pPr lvl="1" algn="l" rtl="0"/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Tumors of reproductive cells except well differentiated </a:t>
            </a:r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Teratoma</a:t>
            </a:r>
            <a:endParaRPr lang="en-US" sz="2100" b="1" dirty="0">
              <a:solidFill>
                <a:srgbClr val="626264"/>
              </a:solidFill>
              <a:latin typeface="Times New Roman" panose="02020603050405020304" pitchFamily="18" charset="0"/>
              <a:cs typeface="+mj-cs"/>
            </a:endParaRPr>
          </a:p>
          <a:p>
            <a:pPr lvl="1" algn="l" rtl="0"/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Hemangiopericytoma</a:t>
            </a:r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 grade III or IV</a:t>
            </a:r>
          </a:p>
          <a:p>
            <a:pPr lvl="1" algn="l" rtl="0"/>
            <a:r>
              <a:rPr lang="en-US" sz="2100" b="1" dirty="0" err="1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Chordoma</a:t>
            </a:r>
            <a:endParaRPr lang="en-US" sz="2100" b="1" dirty="0">
              <a:solidFill>
                <a:srgbClr val="626264"/>
              </a:solidFill>
              <a:latin typeface="Times New Roman" panose="02020603050405020304" pitchFamily="18" charset="0"/>
              <a:cs typeface="+mj-cs"/>
            </a:endParaRPr>
          </a:p>
          <a:p>
            <a:pPr lvl="1" algn="l" rtl="0"/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Intracranial Sarcoma</a:t>
            </a:r>
          </a:p>
          <a:p>
            <a:pPr lvl="1" algn="l" rtl="0"/>
            <a:r>
              <a:rPr lang="en-US" sz="2100" b="1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Hematological Tumors</a:t>
            </a:r>
          </a:p>
          <a:p>
            <a:pPr lvl="1" algn="l" rtl="0"/>
            <a:endParaRPr lang="fa-IR" sz="2100" b="1" dirty="0">
              <a:solidFill>
                <a:srgbClr val="626264"/>
              </a:solidFill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483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4508" y="1345475"/>
            <a:ext cx="10515600" cy="5512526"/>
          </a:xfrm>
        </p:spPr>
        <p:txBody>
          <a:bodyPr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r"/>
            <a:r>
              <a:rPr lang="fa-IR" sz="3600" b="1" dirty="0">
                <a:solidFill>
                  <a:srgbClr val="92D050"/>
                </a:solidFill>
                <a:cs typeface="+mj-cs"/>
              </a:rPr>
              <a:t>سؤال چهارم: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کدامیک از تومورهای زیر ممنوعیت مطلق برای اهدای عضو نمی باشد؟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الف – گلیوبلاستوما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ب – نوروبلاستوما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ج – آدنوکارسینوما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د – تومور درجای سرویکس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      </a:t>
            </a:r>
          </a:p>
        </p:txBody>
      </p:sp>
      <p:pic>
        <p:nvPicPr>
          <p:cNvPr id="2" name="Picture 2" descr="Animation Question mark Clip art - questions png download - 1031*1727 -  Free Transparent Animation png Download. - Clip Art Library">
            <a:extLst>
              <a:ext uri="{FF2B5EF4-FFF2-40B4-BE49-F238E27FC236}">
                <a16:creationId xmlns:a16="http://schemas.microsoft.com/office/drawing/2014/main" id="{A06BDEDC-8EFA-592B-CBF4-B99C1617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6328" y="2621013"/>
            <a:ext cx="2660072" cy="41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683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ameless neuronavigation-assisted brain biopsy with electromagnetic  tracking: how I do it? | SpringerLink">
            <a:extLst>
              <a:ext uri="{FF2B5EF4-FFF2-40B4-BE49-F238E27FC236}">
                <a16:creationId xmlns:a16="http://schemas.microsoft.com/office/drawing/2014/main" id="{A19A4221-CC61-75C5-F882-3BAA9F29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9" y="1949823"/>
            <a:ext cx="2186899" cy="48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71" y="1949823"/>
            <a:ext cx="10286349" cy="830712"/>
          </a:xfrm>
        </p:spPr>
        <p:txBody>
          <a:bodyPr>
            <a:noAutofit/>
          </a:bodyPr>
          <a:lstStyle/>
          <a:p>
            <a:pPr algn="r"/>
            <a:r>
              <a:rPr lang="fa-IR" sz="3200" dirty="0">
                <a:solidFill>
                  <a:srgbClr val="8DC04B"/>
                </a:solidFill>
                <a:cs typeface="+mj-cs"/>
              </a:rPr>
              <a:t>نکاتی که برای کاهش خطر انتقال تومور باید مد نظر قرار گیرند: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1667436" y="3263153"/>
            <a:ext cx="9985736" cy="4087906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بررسی دقیق همه ارگانها در حین برداشت ارگان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نمونه برداری و بررسی اورژانسی پاتولوژیک هر ضایعه مشکوک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اگر امکان اثبات خوش خیم بودن ضایعات مشکوک وجود ندارد ارگان نباید استفاده شود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اندازه گیری تومور مارکر ها روش مناسبی برای بررسی وجود تومور در مرگ مغزی نیست</a:t>
            </a:r>
            <a:endParaRPr lang="en-US" sz="2200" dirty="0">
              <a:solidFill>
                <a:srgbClr val="626264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8487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282825"/>
            <a:ext cx="10515600" cy="45751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سطح دارو باید پایین بیاید(حداقل 4 برابر نیمه عمر).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اگر سطح دارو هنوز پایین نیامده باید از تستهای تایید کننده کمکی مرگ مغزی استفاده کنیم.</a:t>
            </a: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عملکرد هر ارگان و میزان صدمه احتمالی ناشی از دارو باید بررسی شود.</a:t>
            </a:r>
            <a:endParaRPr lang="en-US" sz="2400" dirty="0">
              <a:solidFill>
                <a:srgbClr val="626264"/>
              </a:solidFill>
              <a:cs typeface="+mj-cs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626264"/>
              </a:solidFill>
              <a:cs typeface="+mj-cs"/>
            </a:endParaRPr>
          </a:p>
          <a:p>
            <a:pPr>
              <a:lnSpc>
                <a:spcPct val="150000"/>
              </a:lnSpc>
              <a:buNone/>
            </a:pPr>
            <a:endParaRPr lang="fa-IR" sz="2400" dirty="0">
              <a:solidFill>
                <a:srgbClr val="626264"/>
              </a:solidFill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19800" y="1528762"/>
            <a:ext cx="5562600" cy="754063"/>
          </a:xfrm>
        </p:spPr>
        <p:txBody>
          <a:bodyPr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r"/>
            <a:r>
              <a:rPr lang="fa-IR" sz="3200" b="1" dirty="0">
                <a:solidFill>
                  <a:srgbClr val="8DC04B"/>
                </a:solidFill>
                <a:cs typeface="+mj-cs"/>
              </a:rPr>
              <a:t>6- مسمومیت های دارویی</a:t>
            </a:r>
            <a:endParaRPr lang="en-US" sz="3200" b="1" dirty="0">
              <a:solidFill>
                <a:srgbClr val="8DC04B"/>
              </a:solidFill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1" r="15973" b="42308"/>
          <a:stretch/>
        </p:blipFill>
        <p:spPr bwMode="auto">
          <a:xfrm>
            <a:off x="609600" y="4563485"/>
            <a:ext cx="769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187153" y="4324137"/>
            <a:ext cx="839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srgbClr val="C00000"/>
                </a:solidFill>
                <a:cs typeface="+mj-cs"/>
              </a:rPr>
              <a:t>نکته : مراقب داروهایی که میتوانند علائم مرگ مغزی را تقلید کنند باشیم.</a:t>
            </a:r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335" y="1339348"/>
            <a:ext cx="9371950" cy="1019313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solidFill>
                  <a:srgbClr val="8DC04B"/>
                </a:solidFill>
                <a:cs typeface="+mj-cs"/>
              </a:rPr>
              <a:t>7- بیماریهای کلاژن واسکولار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10867535" cy="13716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800" dirty="0">
                <a:solidFill>
                  <a:srgbClr val="626264"/>
                </a:solidFill>
                <a:cs typeface="+mj-cs"/>
              </a:rPr>
              <a:t>هیچکدام ممنوعیت اهدای عضو نیستند ولی اثر بیماری و داروهای مصرفی باید بر ارگانها چک شود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2" y="3581400"/>
            <a:ext cx="3705803" cy="23264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91" y="3584286"/>
            <a:ext cx="3567144" cy="22710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45084"/>
            <a:ext cx="3232725" cy="22991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8505335" y="5871396"/>
            <a:ext cx="2681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dirty="0">
                <a:cs typeface="+mj-cs"/>
              </a:rPr>
              <a:t>روماتیسم مفصلی</a:t>
            </a:r>
            <a:r>
              <a:rPr lang="en-US" sz="2200" dirty="0">
                <a:cs typeface="+mj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7763" y="5190085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dirty="0">
                <a:cs typeface="+mj-cs"/>
              </a:rPr>
              <a:t>واسکولیت</a:t>
            </a:r>
            <a:endParaRPr lang="en-US" sz="2200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5184" y="5880535"/>
            <a:ext cx="2112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dirty="0">
                <a:cs typeface="+mj-cs"/>
              </a:rPr>
              <a:t>لوپوس</a:t>
            </a:r>
            <a:endParaRPr lang="en-US" sz="2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57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1936376" y="1295400"/>
            <a:ext cx="9144000" cy="213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00AAEE"/>
                </a:solidFill>
                <a:cs typeface="+mj-cs"/>
              </a:rPr>
              <a:t> </a:t>
            </a:r>
            <a:r>
              <a:rPr lang="fa-IR" sz="4000" b="1" dirty="0">
                <a:solidFill>
                  <a:srgbClr val="00AAEE"/>
                </a:solidFill>
                <a:cs typeface="+mj-cs"/>
              </a:rPr>
              <a:t> کدام اعضا قابل اهدا هستند</a:t>
            </a:r>
          </a:p>
          <a:p>
            <a:pPr algn="ctr">
              <a:buNone/>
            </a:pPr>
            <a:endParaRPr lang="fa-IR" sz="4000" b="1" dirty="0">
              <a:cs typeface="+mj-cs"/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8DC04B"/>
                </a:solidFill>
                <a:latin typeface="Times New Roman" panose="02020603050405020304" pitchFamily="18" charset="0"/>
                <a:cs typeface="+mj-cs"/>
              </a:rPr>
              <a:t>Organ Viability</a:t>
            </a:r>
            <a:endParaRPr lang="fa-IR" sz="4000" b="1" dirty="0">
              <a:solidFill>
                <a:srgbClr val="8DC04B"/>
              </a:solidFill>
              <a:latin typeface="Times New Roman" panose="02020603050405020304" pitchFamily="18" charset="0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6A3C7B-27BD-D79C-7E39-43D7790E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9" y="233084"/>
            <a:ext cx="2549338" cy="65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gan Transplant PNG Transparent Images Free Download | Vector Files |  Pngtree">
            <a:extLst>
              <a:ext uri="{FF2B5EF4-FFF2-40B4-BE49-F238E27FC236}">
                <a16:creationId xmlns:a16="http://schemas.microsoft.com/office/drawing/2014/main" id="{CBD6EBC3-485C-1053-1F5D-28823213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47" y="3501699"/>
            <a:ext cx="7162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Kidney Transplant Surgery Illustrations, Royalty-Free Vector Graphics  &amp; Clip Art - iStock">
            <a:extLst>
              <a:ext uri="{FF2B5EF4-FFF2-40B4-BE49-F238E27FC236}">
                <a16:creationId xmlns:a16="http://schemas.microsoft.com/office/drawing/2014/main" id="{3F9B49E5-668E-D00F-F24B-F713F940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7" y="1604682"/>
            <a:ext cx="4527457" cy="452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>
                <a:solidFill>
                  <a:srgbClr val="4DC8F4"/>
                </a:solidFill>
                <a:cs typeface="+mj-cs"/>
              </a:rPr>
              <a:t>کلیه</a:t>
            </a:r>
            <a:endParaRPr lang="en-US" sz="3600" dirty="0">
              <a:solidFill>
                <a:srgbClr val="4DC8F4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410634" y="2360073"/>
            <a:ext cx="6943165" cy="4378080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+mj-cs"/>
              </a:rPr>
              <a:t>1- </a:t>
            </a:r>
            <a:r>
              <a:rPr lang="fa-IR" sz="2400" dirty="0">
                <a:cs typeface="+mj-cs"/>
              </a:rPr>
              <a:t>ممنوعیت مطلق: نارسایی مزمن کلیه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sz="2400" dirty="0">
              <a:cs typeface="+mj-cs"/>
            </a:endParaRPr>
          </a:p>
          <a:p>
            <a:pPr marL="0" indent="0" algn="r" rtl="1">
              <a:buNone/>
            </a:pPr>
            <a:r>
              <a:rPr lang="fa-IR" sz="2400" dirty="0">
                <a:cs typeface="+mj-cs"/>
              </a:rPr>
              <a:t>2- </a:t>
            </a:r>
            <a:r>
              <a:rPr lang="en-US" sz="2400" dirty="0">
                <a:latin typeface="Arial" panose="020B0604020202020204" pitchFamily="34" charset="0"/>
                <a:cs typeface="+mj-cs"/>
              </a:rPr>
              <a:t>Expanded Criteria Donor</a:t>
            </a:r>
            <a:r>
              <a:rPr lang="fa-IR" sz="2400" dirty="0">
                <a:latin typeface="Arial" panose="020B0604020202020204" pitchFamily="34" charset="0"/>
                <a:cs typeface="+mj-cs"/>
              </a:rPr>
              <a:t>: سن،پرفشاری خون،دیابت،نارسایی حاد کلیه،اهدا کلیه  ازافراد اسیستول به دلیل طولانی شدن ایسکمی گرم،اهدا کننده آلوده با هپاتیت </a:t>
            </a:r>
            <a:r>
              <a:rPr lang="en-US" sz="2400" dirty="0">
                <a:latin typeface="Arial" panose="020B0604020202020204" pitchFamily="34" charset="0"/>
                <a:cs typeface="+mj-cs"/>
              </a:rPr>
              <a:t>B,C</a:t>
            </a:r>
            <a:r>
              <a:rPr lang="fa-IR" sz="2400" dirty="0">
                <a:latin typeface="Arial" panose="020B0604020202020204" pitchFamily="34" charset="0"/>
                <a:cs typeface="+mj-cs"/>
              </a:rPr>
              <a:t>،سنگ کلیه در مرحله ای که کلیه عملکرد نرمال دارد.</a:t>
            </a:r>
            <a:endParaRPr lang="en-US" sz="2400" dirty="0">
              <a:latin typeface="Arial" panose="020B0604020202020204" pitchFamily="34" charset="0"/>
              <a:cs typeface="+mj-cs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solidFill>
                <a:srgbClr val="00AAEE"/>
              </a:solidFill>
              <a:latin typeface="Arial" panose="020B0604020202020204" pitchFamily="34" charset="0"/>
              <a:cs typeface="+mj-cs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dirty="0">
              <a:cs typeface="+mj-cs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dirty="0">
              <a:cs typeface="+mj-cs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56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al PNG Transparent Images - PNG All">
            <a:extLst>
              <a:ext uri="{FF2B5EF4-FFF2-40B4-BE49-F238E27FC236}">
                <a16:creationId xmlns:a16="http://schemas.microsoft.com/office/drawing/2014/main" id="{D841CE10-48BC-8566-7BF7-08BB6C808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8" y="904875"/>
            <a:ext cx="6831778" cy="56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C902A1-0D75-922B-CE4A-C7524C68AA90}"/>
              </a:ext>
            </a:extLst>
          </p:cNvPr>
          <p:cNvSpPr txBox="1">
            <a:spLocks/>
          </p:cNvSpPr>
          <p:nvPr/>
        </p:nvSpPr>
        <p:spPr>
          <a:xfrm>
            <a:off x="7739903" y="1609072"/>
            <a:ext cx="2819400" cy="838200"/>
          </a:xfrm>
        </p:spPr>
        <p:txBody>
          <a:bodyPr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r"/>
            <a:r>
              <a:rPr lang="fa-IR" altLang="en-US" sz="3600" b="1" dirty="0">
                <a:solidFill>
                  <a:srgbClr val="00B0F0"/>
                </a:solidFill>
                <a:ea typeface="SimHei" pitchFamily="49" charset="-122"/>
                <a:cs typeface="+mj-cs"/>
              </a:rPr>
              <a:t>اهداف : </a:t>
            </a:r>
            <a:endParaRPr lang="en-US" altLang="en-US" sz="3600" b="1" dirty="0">
              <a:solidFill>
                <a:srgbClr val="00B0F0"/>
              </a:solidFill>
              <a:ea typeface="SimHei" pitchFamily="49" charset="-122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8BDD4E-7472-BDE4-44F9-2B738EE4D25A}"/>
              </a:ext>
            </a:extLst>
          </p:cNvPr>
          <p:cNvSpPr txBox="1">
            <a:spLocks/>
          </p:cNvSpPr>
          <p:nvPr/>
        </p:nvSpPr>
        <p:spPr>
          <a:xfrm>
            <a:off x="1872503" y="2515301"/>
            <a:ext cx="8686800" cy="4525962"/>
          </a:xfr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a-IR" altLang="en-US" sz="2400" dirty="0">
                <a:ea typeface="SimHei" pitchFamily="49" charset="-122"/>
                <a:cs typeface="+mj-cs"/>
              </a:rPr>
              <a:t>1- شناسایی زودرس موارد مرگ مغزی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a-IR" altLang="en-US" sz="2400" dirty="0">
                <a:ea typeface="SimHei" pitchFamily="49" charset="-122"/>
                <a:cs typeface="+mj-cs"/>
              </a:rPr>
              <a:t>2- تشخیص قطعی مرگ مغزی با ارزیابی دقیق اهدا کننده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a-IR" altLang="en-US" sz="2400" dirty="0">
                <a:ea typeface="SimHei" pitchFamily="49" charset="-122"/>
                <a:cs typeface="+mj-cs"/>
              </a:rPr>
              <a:t>3- شناسایی بهترین موارد اهدا کننده عضو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a-IR" altLang="en-US" sz="2400" dirty="0">
                <a:ea typeface="SimHei" pitchFamily="49" charset="-122"/>
                <a:cs typeface="+mj-cs"/>
              </a:rPr>
              <a:t>4- ارزیابی زیست پذیری اعضای اهدایی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a-IR" altLang="en-US" sz="2400" dirty="0">
                <a:ea typeface="SimHei" pitchFamily="49" charset="-122"/>
                <a:cs typeface="+mj-cs"/>
              </a:rPr>
              <a:t>5- پیوند بهترین عضو اهدایی به بیمار نیازمند</a:t>
            </a:r>
            <a:endParaRPr lang="en-US" altLang="en-US" sz="2400" dirty="0">
              <a:ea typeface="SimHei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18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derly Kidney Stock Illustrations – 56 Elderly Kidney Stock Illustrations,  Vectors &amp; Clipart - Dreamstime">
            <a:extLst>
              <a:ext uri="{FF2B5EF4-FFF2-40B4-BE49-F238E27FC236}">
                <a16:creationId xmlns:a16="http://schemas.microsoft.com/office/drawing/2014/main" id="{4217D4BF-D641-7855-A7BE-2A62140E6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4" b="12181"/>
          <a:stretch/>
        </p:blipFill>
        <p:spPr bwMode="auto">
          <a:xfrm>
            <a:off x="1389529" y="1294715"/>
            <a:ext cx="4390770" cy="51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25" y="833718"/>
            <a:ext cx="11276949" cy="1183566"/>
          </a:xfrm>
        </p:spPr>
        <p:txBody>
          <a:bodyPr>
            <a:normAutofit/>
          </a:bodyPr>
          <a:lstStyle/>
          <a:p>
            <a:pPr algn="ctr" rtl="0"/>
            <a:r>
              <a:rPr lang="fa-IR" sz="2800" b="1" dirty="0" err="1">
                <a:solidFill>
                  <a:srgbClr val="00B0F0"/>
                </a:solidFill>
                <a:cs typeface="+mj-cs"/>
              </a:rPr>
              <a:t>اهداکننده</a:t>
            </a:r>
            <a:r>
              <a:rPr lang="fa-IR" sz="2800" b="1" dirty="0">
                <a:solidFill>
                  <a:srgbClr val="00B0F0"/>
                </a:solidFill>
                <a:cs typeface="+mj-cs"/>
              </a:rPr>
              <a:t> های دارای اعضای </a:t>
            </a:r>
            <a:r>
              <a:rPr lang="fa-IR" sz="2800" b="1" dirty="0" err="1">
                <a:solidFill>
                  <a:srgbClr val="00B0F0"/>
                </a:solidFill>
                <a:cs typeface="+mj-cs"/>
              </a:rPr>
              <a:t>مارژینال</a:t>
            </a:r>
            <a:br>
              <a:rPr lang="en-US" sz="2800" b="1" dirty="0">
                <a:solidFill>
                  <a:srgbClr val="00B0F0"/>
                </a:solidFill>
                <a:cs typeface="+mj-cs"/>
              </a:rPr>
            </a:b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+mj-cs"/>
              </a:rPr>
              <a:t>Expanded Criteria Donor </a:t>
            </a:r>
            <a:endParaRPr lang="fa-IR" sz="2800" dirty="0">
              <a:solidFill>
                <a:srgbClr val="00B0F0"/>
              </a:solidFill>
              <a:latin typeface="Arial" panose="020B0604020202020204" pitchFamily="34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2182906" y="2237318"/>
            <a:ext cx="9371948" cy="4620682"/>
          </a:xfrm>
        </p:spPr>
        <p:txBody>
          <a:bodyPr>
            <a:noAutofit/>
          </a:bodyPr>
          <a:lstStyle/>
          <a:p>
            <a:pPr algn="r" rtl="1"/>
            <a:r>
              <a:rPr lang="fa-IR" sz="2200" b="1" dirty="0">
                <a:solidFill>
                  <a:srgbClr val="92D050"/>
                </a:solidFill>
                <a:cs typeface="+mj-cs"/>
              </a:rPr>
              <a:t>کلیه اهدا کنندگان زیر مارژینال محسوب میشوند</a:t>
            </a:r>
          </a:p>
          <a:p>
            <a:pPr algn="r" rtl="1">
              <a:buNone/>
            </a:pPr>
            <a:endParaRPr lang="fa-IR" sz="2200" dirty="0">
              <a:solidFill>
                <a:schemeClr val="tx1"/>
              </a:solidFill>
              <a:cs typeface="+mj-cs"/>
            </a:endParaRPr>
          </a:p>
          <a:p>
            <a:pPr lvl="2" algn="r" rtl="1">
              <a:buFont typeface="Courier New" panose="02070309020205020404" pitchFamily="49" charset="0"/>
              <a:buChar char="o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مسن تر از 60 سال</a:t>
            </a:r>
          </a:p>
          <a:p>
            <a:pPr lvl="2" algn="r" rtl="1">
              <a:buFont typeface="Courier New" panose="02070309020205020404" pitchFamily="49" charset="0"/>
              <a:buChar char="o"/>
            </a:pPr>
            <a:endParaRPr lang="fa-IR" sz="2200" dirty="0">
              <a:solidFill>
                <a:srgbClr val="626264"/>
              </a:solidFill>
              <a:cs typeface="+mj-cs"/>
            </a:endParaRPr>
          </a:p>
          <a:p>
            <a:pPr lvl="2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بین 59-50 سال با حداقل 2 مورد از 3 مورد زیر:</a:t>
            </a:r>
          </a:p>
          <a:p>
            <a:pPr lvl="5" algn="r" rtl="1">
              <a:lnSpc>
                <a:spcPct val="150000"/>
              </a:lnSpc>
            </a:pPr>
            <a:r>
              <a:rPr lang="fa-IR" sz="2200" dirty="0">
                <a:solidFill>
                  <a:srgbClr val="92D050"/>
                </a:solidFill>
                <a:cs typeface="+mj-cs"/>
              </a:rPr>
              <a:t>سابقه فشارخون بالا</a:t>
            </a:r>
          </a:p>
          <a:p>
            <a:pPr lvl="5" algn="r" rtl="1">
              <a:lnSpc>
                <a:spcPct val="150000"/>
              </a:lnSpc>
            </a:pPr>
            <a:r>
              <a:rPr lang="fa-IR" sz="2200" dirty="0">
                <a:solidFill>
                  <a:srgbClr val="92D050"/>
                </a:solidFill>
                <a:cs typeface="+mj-cs"/>
              </a:rPr>
              <a:t>مرگ بر اثر </a:t>
            </a:r>
            <a:r>
              <a:rPr lang="en-US" sz="2200" dirty="0">
                <a:solidFill>
                  <a:srgbClr val="92D050"/>
                </a:solidFill>
                <a:cs typeface="+mj-cs"/>
              </a:rPr>
              <a:t>CVA</a:t>
            </a:r>
            <a:endParaRPr lang="fa-IR" sz="2200" dirty="0">
              <a:solidFill>
                <a:srgbClr val="92D050"/>
              </a:solidFill>
              <a:cs typeface="+mj-cs"/>
            </a:endParaRPr>
          </a:p>
          <a:p>
            <a:pPr lvl="5" algn="r" rtl="1">
              <a:lnSpc>
                <a:spcPct val="150000"/>
              </a:lnSpc>
            </a:pPr>
            <a:r>
              <a:rPr lang="fa-IR" sz="2200" dirty="0">
                <a:solidFill>
                  <a:srgbClr val="92D050"/>
                </a:solidFill>
                <a:cs typeface="+mj-cs"/>
              </a:rPr>
              <a:t>کراتینین بیشتر از 1.5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10699376" y="2919941"/>
            <a:ext cx="533400" cy="3048000"/>
          </a:xfrm>
          <a:prstGeom prst="rightBrace">
            <a:avLst>
              <a:gd name="adj1" fmla="val 2589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lvl="1" algn="ctr"/>
            <a:endParaRPr lang="fa-IR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2433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825" y="927847"/>
            <a:ext cx="9371950" cy="1019313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B0F0"/>
                </a:solidFill>
                <a:cs typeface="+mj-cs"/>
              </a:rPr>
              <a:t>بررسی های لازم در اهدا کنندگان مارژینال</a:t>
            </a:r>
            <a:endParaRPr lang="fa-IR" sz="3200" b="1" dirty="0">
              <a:solidFill>
                <a:srgbClr val="00B0F0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33400" y="1805056"/>
            <a:ext cx="10972800" cy="4620682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6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اولین نکته مهم، کراتینین بیمار قبل از حادثه و یا اولین کراتینین موقع بستری است. لازم است </a:t>
            </a:r>
            <a:r>
              <a:rPr lang="en-US" sz="2200" dirty="0">
                <a:solidFill>
                  <a:srgbClr val="626264"/>
                </a:solidFill>
                <a:cs typeface="+mj-cs"/>
              </a:rPr>
              <a:t> </a:t>
            </a:r>
            <a:r>
              <a:rPr lang="en-US" sz="22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GFR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 مورد انتظار بیمار نیز محاسبه شود</a:t>
            </a:r>
            <a:r>
              <a:rPr lang="en-US" sz="2200" dirty="0">
                <a:solidFill>
                  <a:srgbClr val="626264"/>
                </a:solidFill>
                <a:cs typeface="+mj-cs"/>
              </a:rPr>
              <a:t>.</a:t>
            </a:r>
          </a:p>
          <a:p>
            <a:pPr marL="0" indent="0" algn="r" rtl="1">
              <a:buNone/>
            </a:pPr>
            <a:endParaRPr lang="en-US" sz="2800" dirty="0">
              <a:solidFill>
                <a:srgbClr val="626264"/>
              </a:solidFill>
              <a:cs typeface="+mj-cs"/>
            </a:endParaRPr>
          </a:p>
          <a:p>
            <a:pPr rtl="0">
              <a:buNone/>
            </a:pPr>
            <a:r>
              <a:rPr lang="en-US" sz="1800" dirty="0">
                <a:solidFill>
                  <a:srgbClr val="626264"/>
                </a:solidFill>
                <a:cs typeface="+mj-cs"/>
              </a:rPr>
              <a:t>	    </a:t>
            </a:r>
            <a:r>
              <a:rPr lang="en-US" sz="24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GFR formula:</a:t>
            </a:r>
            <a:r>
              <a:rPr lang="en-US" sz="2400" u="sng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140-age(year)* Weight(kg)     *%85 in females</a:t>
            </a:r>
          </a:p>
          <a:p>
            <a:pPr lvl="4" algn="l" rtl="0">
              <a:buNone/>
            </a:pPr>
            <a:r>
              <a:rPr lang="en-US" sz="20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			72* Serum Creatinine (mg/ml</a:t>
            </a:r>
            <a:r>
              <a:rPr lang="en-US" sz="2400" u="sng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)</a:t>
            </a:r>
          </a:p>
          <a:p>
            <a:pPr lvl="4" rtl="0">
              <a:buNone/>
            </a:pPr>
            <a:endParaRPr lang="en-US" sz="1800" u="sng" dirty="0">
              <a:solidFill>
                <a:srgbClr val="626264"/>
              </a:solidFill>
              <a:cs typeface="+mj-cs"/>
            </a:endParaRPr>
          </a:p>
          <a:p>
            <a:pPr marL="342900" lvl="6" indent="-342900"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سونوگرافی (سایز کلیه ها، صافی سطح آنها، عدم تنگی واضح عروق) لازم است انجام شود</a:t>
            </a:r>
            <a:endParaRPr lang="en-US" sz="2200" dirty="0">
              <a:solidFill>
                <a:srgbClr val="626264"/>
              </a:solidFill>
              <a:cs typeface="+mj-cs"/>
            </a:endParaRPr>
          </a:p>
          <a:p>
            <a:pPr marL="342900" lvl="6" indent="-342900" algn="r" rtl="1">
              <a:lnSpc>
                <a:spcPct val="150000"/>
              </a:lnSpc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قبل از پیوند کلیه لازم است بیوپسی گرفته شود</a:t>
            </a:r>
          </a:p>
          <a:p>
            <a:pPr marL="342900" lvl="6" indent="-342900" algn="r" rtl="1">
              <a:lnSpc>
                <a:spcPct val="150000"/>
              </a:lnSpc>
            </a:pPr>
            <a:r>
              <a:rPr lang="fa-IR" sz="2200" dirty="0">
                <a:solidFill>
                  <a:srgbClr val="002060"/>
                </a:solidFill>
                <a:cs typeface="+mj-cs"/>
              </a:rPr>
              <a:t>با اطلاعات فوق ما قادر خواهیم بود قابلیت استفاده از کلیه افراد مسن را بدون توجه به سابقه فشارخون، دیابت یا علت مرگ مغزی استفاده کنیم</a:t>
            </a:r>
            <a:endParaRPr lang="en-US" sz="2200" dirty="0">
              <a:solidFill>
                <a:srgbClr val="002060"/>
              </a:solidFill>
              <a:cs typeface="+mj-cs"/>
            </a:endParaRPr>
          </a:p>
          <a:p>
            <a:pPr marL="342900" lvl="6" indent="-342900" algn="r" rtl="0"/>
            <a:endParaRPr lang="en-US" sz="2800" dirty="0">
              <a:cs typeface="+mj-cs"/>
            </a:endParaRPr>
          </a:p>
        </p:txBody>
      </p:sp>
      <p:pic>
        <p:nvPicPr>
          <p:cNvPr id="2050" name="Picture 2" descr="Free Health Kidneys Cliparts, Download Free Health Kidneys Cliparts png  images, Free ClipArts on Clipart Library">
            <a:extLst>
              <a:ext uri="{FF2B5EF4-FFF2-40B4-BE49-F238E27FC236}">
                <a16:creationId xmlns:a16="http://schemas.microsoft.com/office/drawing/2014/main" id="{D32BD2AA-4686-3E61-EBDF-AB15B865C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15" y="2462916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86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imation Question mark Clip art - questions png download - 1031*1727 -  Free Transparent Animation png Download. - Clip Art Library">
            <a:extLst>
              <a:ext uri="{FF2B5EF4-FFF2-40B4-BE49-F238E27FC236}">
                <a16:creationId xmlns:a16="http://schemas.microsoft.com/office/drawing/2014/main" id="{6768A792-97FB-1589-7E2C-84546EF5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515" y="2393576"/>
            <a:ext cx="1926923" cy="303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06885" y="1345474"/>
            <a:ext cx="10515600" cy="5512526"/>
          </a:xfrm>
        </p:spPr>
        <p:txBody>
          <a:bodyPr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r"/>
            <a:r>
              <a:rPr lang="fa-IR" sz="3600" b="1" dirty="0">
                <a:solidFill>
                  <a:srgbClr val="92D050"/>
                </a:solidFill>
                <a:cs typeface="+mj-cs"/>
              </a:rPr>
              <a:t>سؤال پنجم: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کدامیک از گزینه های زیر جزو موارد دارای کلیه مارژینال محسوب نمی شود؟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الف – سن 50 تا 59 سال با علت </a:t>
            </a:r>
            <a:r>
              <a:rPr lang="en-US" sz="2400" dirty="0">
                <a:solidFill>
                  <a:srgbClr val="626264"/>
                </a:solidFill>
              </a:rPr>
              <a:t>CVA</a:t>
            </a:r>
            <a:r>
              <a:rPr lang="fa-IR" sz="2400" dirty="0">
                <a:solidFill>
                  <a:srgbClr val="626264"/>
                </a:solidFill>
              </a:rPr>
              <a:t> 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ب – سن 50 تا 59 سال با سابقه فشار خون بالا و کراتینین بیش از 1.5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ج – سن بالای 60 سال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د - سن 50 تا 59 سال با علت </a:t>
            </a:r>
            <a:r>
              <a:rPr lang="en-US" sz="2400" dirty="0">
                <a:solidFill>
                  <a:srgbClr val="626264"/>
                </a:solidFill>
              </a:rPr>
              <a:t>CVA</a:t>
            </a:r>
            <a:r>
              <a:rPr lang="fa-IR" sz="2400" dirty="0">
                <a:solidFill>
                  <a:srgbClr val="626264"/>
                </a:solidFill>
              </a:rPr>
              <a:t>، سابقه فشار خون بالا و کراتینین بیش از 1.5</a:t>
            </a:r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53618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51405"/>
            <a:ext cx="9371950" cy="943113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>
                <a:solidFill>
                  <a:srgbClr val="8DC04B"/>
                </a:solidFill>
                <a:cs typeface="+mj-cs"/>
              </a:rPr>
              <a:t>پیوند کلیه اطفال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486400" y="3590989"/>
            <a:ext cx="6087035" cy="317288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به دلیل عوارض بالای جراحی پیوند کلیه اهداکنندگان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کمتر از سه سال، این نوع کلیه ها فقط باید در مراکز با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تجربه بالای پیوند اطفال پیوند شوند</a:t>
            </a:r>
          </a:p>
        </p:txBody>
      </p:sp>
      <p:pic>
        <p:nvPicPr>
          <p:cNvPr id="3074" name="Picture 2" descr="Young Girl with Kidneys illustration Stock Vector Image &amp; Art - Alamy">
            <a:extLst>
              <a:ext uri="{FF2B5EF4-FFF2-40B4-BE49-F238E27FC236}">
                <a16:creationId xmlns:a16="http://schemas.microsoft.com/office/drawing/2014/main" id="{353B6C5A-FE0D-D989-7EEC-5DF7B8995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3"/>
          <a:stretch/>
        </p:blipFill>
        <p:spPr bwMode="auto">
          <a:xfrm>
            <a:off x="929157" y="1890745"/>
            <a:ext cx="4256275" cy="50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9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953" y="1295400"/>
            <a:ext cx="9371950" cy="1019313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00AAEE"/>
                </a:solidFill>
                <a:cs typeface="+mj-cs"/>
              </a:rPr>
              <a:t>شرایط استفاده از کبد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2115955" y="1905000"/>
            <a:ext cx="9371948" cy="555170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200" dirty="0">
                <a:solidFill>
                  <a:srgbClr val="C00000"/>
                </a:solidFill>
                <a:cs typeface="+mj-cs"/>
              </a:rPr>
              <a:t> تنها ممنوعیت مطلق پیوند کبد اختلالات ساختمانی مزمن کبد است</a:t>
            </a:r>
          </a:p>
          <a:p>
            <a:pPr marL="0" indent="0" algn="r" rtl="1">
              <a:buNone/>
            </a:pPr>
            <a:r>
              <a:rPr lang="fa-IR" sz="2200" dirty="0">
                <a:solidFill>
                  <a:srgbClr val="9ACA4F"/>
                </a:solidFill>
                <a:cs typeface="+mj-cs"/>
              </a:rPr>
              <a:t>ممنوعیت های نسبی عبارتند از:</a:t>
            </a:r>
          </a:p>
          <a:p>
            <a:pPr algn="r" rtl="1"/>
            <a:r>
              <a:rPr lang="fa-IR" sz="2000" dirty="0">
                <a:solidFill>
                  <a:srgbClr val="626264"/>
                </a:solidFill>
                <a:cs typeface="+mj-cs"/>
              </a:rPr>
              <a:t>ایست قلبی</a:t>
            </a:r>
          </a:p>
          <a:p>
            <a:pPr algn="r" rtl="1"/>
            <a:r>
              <a:rPr lang="fa-IR" sz="2000" dirty="0">
                <a:solidFill>
                  <a:srgbClr val="626264"/>
                </a:solidFill>
                <a:cs typeface="+mj-cs"/>
              </a:rPr>
              <a:t>نارسایی کلیه</a:t>
            </a:r>
          </a:p>
          <a:p>
            <a:pPr algn="r" rtl="1"/>
            <a:r>
              <a:rPr lang="fa-IR" sz="2000" dirty="0">
                <a:solidFill>
                  <a:srgbClr val="626264"/>
                </a:solidFill>
                <a:cs typeface="+mj-cs"/>
              </a:rPr>
              <a:t>فشارخون پایین</a:t>
            </a:r>
          </a:p>
          <a:p>
            <a:pPr algn="r" rtl="1"/>
            <a:r>
              <a:rPr lang="fa-IR" sz="2000" dirty="0">
                <a:solidFill>
                  <a:srgbClr val="626264"/>
                </a:solidFill>
                <a:cs typeface="+mj-cs"/>
              </a:rPr>
              <a:t>سن بالاتر از 60 سال</a:t>
            </a:r>
          </a:p>
          <a:p>
            <a:pPr algn="r" rtl="1"/>
            <a:r>
              <a:rPr lang="fa-IR" sz="2000" dirty="0">
                <a:solidFill>
                  <a:srgbClr val="626264"/>
                </a:solidFill>
                <a:cs typeface="+mj-cs"/>
              </a:rPr>
              <a:t>ناهماهنگی گروه خونی</a:t>
            </a:r>
          </a:p>
          <a:p>
            <a:pPr algn="r" rtl="1"/>
            <a:r>
              <a:rPr lang="fa-IR" sz="2000" dirty="0">
                <a:solidFill>
                  <a:srgbClr val="626264"/>
                </a:solidFill>
                <a:cs typeface="+mj-cs"/>
              </a:rPr>
              <a:t>فشار اکسیژن پایین خون</a:t>
            </a:r>
          </a:p>
          <a:p>
            <a:pPr algn="r" rtl="1"/>
            <a:r>
              <a:rPr lang="fa-IR" sz="2000" dirty="0">
                <a:solidFill>
                  <a:srgbClr val="626264"/>
                </a:solidFill>
                <a:cs typeface="+mj-cs"/>
              </a:rPr>
              <a:t>عدم تطابق وزن و/یا سایز</a:t>
            </a:r>
          </a:p>
          <a:p>
            <a:pPr algn="r" rtl="1"/>
            <a:r>
              <a:rPr lang="fa-IR" sz="2000" dirty="0">
                <a:solidFill>
                  <a:srgbClr val="626264"/>
                </a:solidFill>
                <a:cs typeface="+mj-cs"/>
              </a:rPr>
              <a:t>بیلی روبین بالای اهدا کننده</a:t>
            </a:r>
          </a:p>
          <a:p>
            <a:pPr algn="r" rtl="1"/>
            <a:r>
              <a:rPr lang="fa-IR" sz="2000" dirty="0">
                <a:solidFill>
                  <a:srgbClr val="626264"/>
                </a:solidFill>
                <a:cs typeface="+mj-cs"/>
              </a:rPr>
              <a:t>بستری بیشتر از 7 روز در </a:t>
            </a:r>
            <a:r>
              <a:rPr lang="en-US" sz="2000" dirty="0">
                <a:solidFill>
                  <a:srgbClr val="626264"/>
                </a:solidFill>
                <a:cs typeface="+mj-cs"/>
              </a:rPr>
              <a:t>ICU </a:t>
            </a:r>
            <a:endParaRPr lang="fa-IR" sz="2000" dirty="0">
              <a:solidFill>
                <a:srgbClr val="626264"/>
              </a:solidFill>
              <a:cs typeface="+mj-cs"/>
            </a:endParaRPr>
          </a:p>
          <a:p>
            <a:pPr algn="r" rtl="1"/>
            <a:r>
              <a:rPr lang="fa-IR" sz="2000" dirty="0">
                <a:solidFill>
                  <a:srgbClr val="626264"/>
                </a:solidFill>
                <a:cs typeface="+mj-cs"/>
              </a:rPr>
              <a:t>دوپامین بیشتر از 20 میکروگرم به ازای هر کیلوگرم</a:t>
            </a:r>
          </a:p>
          <a:p>
            <a:pPr algn="r" rtl="1"/>
            <a:endParaRPr lang="fa-IR" sz="2000" dirty="0">
              <a:solidFill>
                <a:srgbClr val="626264"/>
              </a:solidFill>
              <a:cs typeface="+mj-cs"/>
            </a:endParaRPr>
          </a:p>
          <a:p>
            <a:pPr marL="0" indent="0">
              <a:buNone/>
            </a:pPr>
            <a:endParaRPr lang="en-US" sz="2200" dirty="0">
              <a:cs typeface="+mj-cs"/>
            </a:endParaRPr>
          </a:p>
          <a:p>
            <a:pPr marL="0" indent="0" algn="r" rtl="1">
              <a:buNone/>
            </a:pPr>
            <a:endParaRPr lang="fa-IR" sz="22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r="8741"/>
          <a:stretch/>
        </p:blipFill>
        <p:spPr>
          <a:xfrm>
            <a:off x="609600" y="2553269"/>
            <a:ext cx="5562600" cy="430473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5969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14400"/>
            <a:ext cx="9371950" cy="866913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8DC04B"/>
                </a:solidFill>
                <a:cs typeface="+mj-cs"/>
              </a:rPr>
              <a:t>استئاتوز (کبد چرب)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09600" y="1347856"/>
            <a:ext cx="10895948" cy="5305287"/>
          </a:xfrm>
        </p:spPr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2600" dirty="0">
                <a:solidFill>
                  <a:srgbClr val="002060"/>
                </a:solidFill>
                <a:cs typeface="+mj-cs"/>
              </a:rPr>
              <a:t>علل استئاتوز ماکرو – وزیکولار:</a:t>
            </a:r>
          </a:p>
          <a:p>
            <a:pPr lvl="2" algn="r" rtl="1">
              <a:lnSpc>
                <a:spcPct val="150000"/>
              </a:lnSpc>
            </a:pPr>
            <a:r>
              <a:rPr lang="fa-IR" sz="2600" dirty="0">
                <a:solidFill>
                  <a:srgbClr val="626264"/>
                </a:solidFill>
                <a:cs typeface="+mj-cs"/>
              </a:rPr>
              <a:t>چاقی</a:t>
            </a:r>
          </a:p>
          <a:p>
            <a:pPr lvl="2" algn="r" rtl="1">
              <a:lnSpc>
                <a:spcPct val="150000"/>
              </a:lnSpc>
            </a:pPr>
            <a:r>
              <a:rPr lang="fa-IR" sz="2600" dirty="0">
                <a:solidFill>
                  <a:srgbClr val="626264"/>
                </a:solidFill>
                <a:cs typeface="+mj-cs"/>
              </a:rPr>
              <a:t>سن بالا</a:t>
            </a:r>
          </a:p>
          <a:p>
            <a:pPr lvl="2" algn="r" rtl="1">
              <a:lnSpc>
                <a:spcPct val="150000"/>
              </a:lnSpc>
            </a:pPr>
            <a:r>
              <a:rPr lang="fa-IR" sz="2600" dirty="0">
                <a:solidFill>
                  <a:srgbClr val="626264"/>
                </a:solidFill>
                <a:cs typeface="+mj-cs"/>
              </a:rPr>
              <a:t>دیابت تیپ 2</a:t>
            </a:r>
          </a:p>
          <a:p>
            <a:pPr lvl="2" algn="r" rtl="1">
              <a:lnSpc>
                <a:spcPct val="150000"/>
              </a:lnSpc>
            </a:pPr>
            <a:r>
              <a:rPr lang="fa-IR" sz="2600" dirty="0">
                <a:solidFill>
                  <a:srgbClr val="626264"/>
                </a:solidFill>
                <a:cs typeface="+mj-cs"/>
              </a:rPr>
              <a:t>مصرف مزمن الکل</a:t>
            </a:r>
          </a:p>
          <a:p>
            <a:pPr algn="r" rtl="1">
              <a:lnSpc>
                <a:spcPct val="150000"/>
              </a:lnSpc>
            </a:pPr>
            <a:r>
              <a:rPr lang="fa-IR" sz="2600" dirty="0">
                <a:solidFill>
                  <a:srgbClr val="002060"/>
                </a:solidFill>
                <a:cs typeface="+mj-cs"/>
              </a:rPr>
              <a:t>درجه بندی:</a:t>
            </a:r>
          </a:p>
          <a:p>
            <a:pPr marL="914400" lvl="2" indent="0" algn="l">
              <a:lnSpc>
                <a:spcPct val="150000"/>
              </a:lnSpc>
              <a:buNone/>
            </a:pPr>
            <a:r>
              <a:rPr lang="fa-IR" sz="3100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(</a:t>
            </a: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+mj-cs"/>
              </a:rPr>
              <a:t>low(%5-15), mild(%15-30), moderate(%30-60, severe(&gt;%60)</a:t>
            </a: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+mj-cs"/>
              </a:rPr>
              <a:t>پیوند کبدهای با استئاتوز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cs typeface="+mj-cs"/>
              </a:rPr>
              <a:t>low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+mj-cs"/>
              </a:rPr>
              <a:t> و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cs typeface="+mj-cs"/>
              </a:rPr>
              <a:t>mild</a:t>
            </a: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+mj-cs"/>
              </a:rPr>
              <a:t> اگر ریسک فاکتور دیگری وجود نداشته باشد نتایج قابل قبولی دارند ولی دو درجه بعدی شدیداً پرخطرند</a:t>
            </a:r>
          </a:p>
          <a:p>
            <a:pPr lvl="1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800" dirty="0">
                <a:solidFill>
                  <a:schemeClr val="tx2">
                    <a:lumMod val="50000"/>
                  </a:schemeClr>
                </a:solidFill>
                <a:cs typeface="+mj-cs"/>
              </a:rPr>
              <a:t>بیوپسی برای فهمیدن درجه استئاتوز ضروری است. 16% از کبدهایی که به علت چاقی اهدا کننده یا استئاتوز در سونوگرافی رد شدند در بیوپسی قابل استفاده بودند </a:t>
            </a:r>
          </a:p>
          <a:p>
            <a:pPr lvl="1" algn="r" rtl="1">
              <a:lnSpc>
                <a:spcPct val="150000"/>
              </a:lnSpc>
              <a:buNone/>
            </a:pPr>
            <a:endParaRPr lang="en-US" sz="22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5406" r="50060" b="16216"/>
          <a:stretch/>
        </p:blipFill>
        <p:spPr>
          <a:xfrm>
            <a:off x="1676400" y="922606"/>
            <a:ext cx="4114800" cy="28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1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4508" y="1345475"/>
            <a:ext cx="10515600" cy="5512526"/>
          </a:xfrm>
        </p:spPr>
        <p:txBody>
          <a:bodyPr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r"/>
            <a:r>
              <a:rPr lang="fa-IR" sz="3600" b="1" dirty="0">
                <a:solidFill>
                  <a:srgbClr val="92D050"/>
                </a:solidFill>
                <a:cs typeface="+mj-cs"/>
              </a:rPr>
              <a:t>سؤال ششم: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کدامیک از گزینه های زیر جزو موارد ممنوعیت مطلق استفاده از کبد است؟</a:t>
            </a: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endParaRPr lang="fa-IR" sz="2800" dirty="0">
              <a:solidFill>
                <a:srgbClr val="4DC8F4"/>
              </a:solidFill>
              <a:cs typeface="+mj-cs"/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الف – عدم تطابق وزن و یا سایز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</a:t>
            </a: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ب – اختلالات ساختمانی مزمن کبد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ج – ناهماهنگی گروه خونی</a:t>
            </a:r>
          </a:p>
          <a:p>
            <a:pPr algn="r"/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400" dirty="0">
                <a:solidFill>
                  <a:srgbClr val="626264"/>
                </a:solidFill>
              </a:rPr>
              <a:t>      د - بستری بیشتر از 7 روز در </a:t>
            </a:r>
            <a:r>
              <a:rPr lang="en-US" sz="2400" dirty="0">
                <a:solidFill>
                  <a:srgbClr val="626264"/>
                </a:solidFill>
              </a:rPr>
              <a:t>ICU </a:t>
            </a:r>
            <a:endParaRPr lang="fa-IR" sz="2400" dirty="0">
              <a:solidFill>
                <a:srgbClr val="626264"/>
              </a:solidFill>
            </a:endParaRPr>
          </a:p>
          <a:p>
            <a:pPr algn="r"/>
            <a:r>
              <a:rPr lang="fa-IR" sz="2800" dirty="0">
                <a:solidFill>
                  <a:srgbClr val="4DC8F4"/>
                </a:solidFill>
                <a:cs typeface="+mj-cs"/>
              </a:rPr>
              <a:t>      </a:t>
            </a:r>
          </a:p>
        </p:txBody>
      </p:sp>
      <p:pic>
        <p:nvPicPr>
          <p:cNvPr id="2" name="Picture 2" descr="Animation Question mark Clip art - questions png download - 1031*1727 -  Free Transparent Animation png Download. - Clip Art Library">
            <a:extLst>
              <a:ext uri="{FF2B5EF4-FFF2-40B4-BE49-F238E27FC236}">
                <a16:creationId xmlns:a16="http://schemas.microsoft.com/office/drawing/2014/main" id="{7D52ADB8-FDFC-ACD3-767F-200611C0B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6328" y="2621013"/>
            <a:ext cx="2660072" cy="41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96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71600"/>
            <a:ext cx="9371950" cy="485913"/>
          </a:xfrm>
        </p:spPr>
        <p:txBody>
          <a:bodyPr>
            <a:normAutofit fontScale="90000"/>
          </a:bodyPr>
          <a:lstStyle/>
          <a:p>
            <a:pPr algn="r"/>
            <a:r>
              <a:rPr lang="fa-IR" sz="3200" dirty="0">
                <a:solidFill>
                  <a:srgbClr val="00AAEE"/>
                </a:solidFill>
                <a:cs typeface="+mj-cs"/>
              </a:rPr>
              <a:t>قلب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400676" y="2133600"/>
            <a:ext cx="6028674" cy="3706282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C00000"/>
                </a:solidFill>
                <a:cs typeface="+mj-cs"/>
              </a:rPr>
              <a:t>ممنوعیت های مطلق استفاده از قلب:</a:t>
            </a:r>
            <a:endParaRPr lang="en-US" sz="2400" dirty="0">
              <a:solidFill>
                <a:srgbClr val="C00000"/>
              </a:solidFill>
              <a:cs typeface="+mj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هر نوع صدمه ساختاری به قلب</a:t>
            </a:r>
            <a:endParaRPr lang="en-US" sz="2400" dirty="0">
              <a:solidFill>
                <a:srgbClr val="626264"/>
              </a:solidFill>
              <a:cs typeface="+mj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626264"/>
                </a:solidFill>
                <a:cs typeface="+mj-cs"/>
              </a:rPr>
              <a:t> </a:t>
            </a:r>
            <a:r>
              <a:rPr lang="fa-IR" sz="2400" dirty="0">
                <a:solidFill>
                  <a:srgbClr val="626264"/>
                </a:solidFill>
                <a:cs typeface="+mj-cs"/>
              </a:rPr>
              <a:t>(نقایص دریچه ای، بیماری شدید</a:t>
            </a:r>
            <a:r>
              <a:rPr lang="en-US" sz="2400" dirty="0">
                <a:solidFill>
                  <a:srgbClr val="626264"/>
                </a:solidFill>
                <a:cs typeface="+mj-cs"/>
              </a:rPr>
              <a:t> </a:t>
            </a:r>
            <a:r>
              <a:rPr lang="fa-IR" sz="2400" dirty="0">
                <a:solidFill>
                  <a:srgbClr val="626264"/>
                </a:solidFill>
                <a:cs typeface="+mj-cs"/>
              </a:rPr>
              <a:t>کرونر، کاردیومیوپاتی 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)</a:t>
            </a:r>
          </a:p>
          <a:p>
            <a:pPr algn="r" rtl="1">
              <a:buNone/>
            </a:pPr>
            <a:endParaRPr lang="en-US" sz="22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r="20157"/>
          <a:stretch/>
        </p:blipFill>
        <p:spPr>
          <a:xfrm rot="20698266">
            <a:off x="1555531" y="1169583"/>
            <a:ext cx="3101377" cy="53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0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66687"/>
            <a:ext cx="9371949" cy="866913"/>
          </a:xfrm>
        </p:spPr>
        <p:txBody>
          <a:bodyPr>
            <a:normAutofit/>
          </a:bodyPr>
          <a:lstStyle/>
          <a:p>
            <a:pPr algn="r"/>
            <a:r>
              <a:rPr lang="fa-IR" sz="3600" dirty="0">
                <a:solidFill>
                  <a:srgbClr val="00AAEE"/>
                </a:solidFill>
                <a:cs typeface="+mj-cs"/>
              </a:rPr>
              <a:t>ریه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1675749" y="1905000"/>
            <a:ext cx="9829800" cy="4620682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400" dirty="0">
                <a:solidFill>
                  <a:srgbClr val="C00000"/>
                </a:solidFill>
                <a:cs typeface="+mj-cs"/>
              </a:rPr>
              <a:t>ممنوعیت های مطلق اهدای ریه:</a:t>
            </a:r>
            <a:endParaRPr lang="en-US" sz="2400" dirty="0">
              <a:solidFill>
                <a:srgbClr val="C00000"/>
              </a:solidFill>
              <a:cs typeface="+mj-cs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صدمه ساختاری به ریه به واسطه تروما (کانتوژن)، بیماری مزمن ریه، عفونت حاد ریوی</a:t>
            </a:r>
            <a:endParaRPr lang="en-US" sz="2400" dirty="0">
              <a:solidFill>
                <a:srgbClr val="626264"/>
              </a:solidFill>
              <a:cs typeface="+mj-cs"/>
            </a:endParaRPr>
          </a:p>
          <a:p>
            <a:pPr algn="l" rtl="0">
              <a:lnSpc>
                <a:spcPct val="100000"/>
              </a:lnSpc>
              <a:buNone/>
            </a:pPr>
            <a:endParaRPr lang="en-US" sz="2200" dirty="0"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95600"/>
            <a:ext cx="6981372" cy="39624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02993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26271"/>
            <a:ext cx="9371949" cy="1183566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4DC8F4"/>
                </a:solidFill>
                <a:cs typeface="+mj-cs"/>
              </a:rPr>
              <a:t>نتیجه گیری: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713724" y="2057400"/>
            <a:ext cx="10896600" cy="4620682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2200" b="1" dirty="0">
                <a:solidFill>
                  <a:srgbClr val="8DC04B"/>
                </a:solidFill>
                <a:cs typeface="+mj-cs"/>
              </a:rPr>
              <a:t>ممنوعیت اهدای اعضاءفقط 5 مورد میباشد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برخی از تومورهای مغزی و غیر مغزی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عفونتها:</a:t>
            </a:r>
            <a:endParaRPr lang="en-US" sz="2200" dirty="0">
              <a:solidFill>
                <a:srgbClr val="626264"/>
              </a:solidFill>
              <a:cs typeface="+mj-cs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عفونت منتشر کنترل نشده</a:t>
            </a:r>
            <a:endParaRPr lang="en-US" sz="2200" dirty="0">
              <a:solidFill>
                <a:srgbClr val="626264"/>
              </a:solidFill>
              <a:cs typeface="+mj-cs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+mj-cs"/>
              </a:rPr>
              <a:t>برخی از عفونتهای موضعی فعال مانند سل، انسفالوپاتی های ویروسی، عفونتهای مقاوم</a:t>
            </a:r>
            <a:r>
              <a:rPr lang="en-US" sz="22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HIV, HCV </a:t>
            </a:r>
            <a:r>
              <a:rPr lang="fa-IR" sz="22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fa-IR" sz="2200" dirty="0">
                <a:solidFill>
                  <a:srgbClr val="626264"/>
                </a:solidFill>
                <a:cs typeface="+mj-cs"/>
              </a:rPr>
              <a:t>(به جز شرایط خاص)</a:t>
            </a:r>
            <a:endParaRPr lang="en-US" sz="2200" dirty="0">
              <a:solidFill>
                <a:srgbClr val="626264"/>
              </a:solidFill>
              <a:cs typeface="+mj-cs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626264"/>
                </a:solidFill>
                <a:latin typeface="Times New Roman" panose="02020603050405020304" pitchFamily="18" charset="0"/>
                <a:cs typeface="+mj-cs"/>
              </a:rPr>
              <a:t>Creutzfeldt-Jakob</a:t>
            </a:r>
            <a:endParaRPr lang="en-US" sz="2200" b="1" dirty="0">
              <a:solidFill>
                <a:srgbClr val="8DC04B"/>
              </a:solidFill>
              <a:latin typeface="Times New Roman" panose="02020603050405020304" pitchFamily="18" charset="0"/>
              <a:cs typeface="+mj-cs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8DC04B"/>
                </a:solidFill>
                <a:cs typeface="+mj-cs"/>
              </a:rPr>
              <a:t>انتخاب  ارگان  بر عهده  گروه گیرنده و مسول تخصیص عضو می باشد.</a:t>
            </a:r>
            <a:endParaRPr lang="en-US" sz="2200" b="1" dirty="0">
              <a:solidFill>
                <a:srgbClr val="8DC04B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5" b="18819"/>
          <a:stretch/>
        </p:blipFill>
        <p:spPr>
          <a:xfrm>
            <a:off x="713724" y="849433"/>
            <a:ext cx="5344176" cy="241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9371950" cy="866913"/>
          </a:xfrm>
        </p:spPr>
        <p:txBody>
          <a:bodyPr>
            <a:normAutofit/>
          </a:bodyPr>
          <a:lstStyle/>
          <a:p>
            <a:pPr algn="r"/>
            <a:r>
              <a:rPr lang="fa-IR" sz="3200" dirty="0">
                <a:solidFill>
                  <a:srgbClr val="00B0F0"/>
                </a:solidFill>
                <a:cs typeface="+mj-cs"/>
              </a:rPr>
              <a:t>فواید انتخاب درست اهدا کننده: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1828800" y="2198599"/>
            <a:ext cx="9371948" cy="4620682"/>
          </a:xfrm>
        </p:spPr>
        <p:txBody>
          <a:bodyPr>
            <a:normAutofit/>
          </a:bodyPr>
          <a:lstStyle/>
          <a:p>
            <a:pPr lvl="1" algn="r" rtl="1">
              <a:buNone/>
            </a:pPr>
            <a:endParaRPr lang="fa-IR" sz="2400" dirty="0">
              <a:solidFill>
                <a:schemeClr val="tx1"/>
              </a:solidFill>
              <a:cs typeface="+mj-cs"/>
            </a:endParaRPr>
          </a:p>
          <a:p>
            <a:pPr marL="742950" lvl="1" indent="-514350" algn="r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کاهش احتمال عدم عملکرد صحیح ارگان بعد از پیوند</a:t>
            </a:r>
          </a:p>
          <a:p>
            <a:pPr marL="742950" lvl="1" indent="-514350" algn="r" rtl="1">
              <a:buFont typeface="Wingdings" panose="05000000000000000000" pitchFamily="2" charset="2"/>
              <a:buChar char="ü"/>
            </a:pPr>
            <a:endParaRPr lang="fa-IR" sz="2400" dirty="0">
              <a:solidFill>
                <a:srgbClr val="626264"/>
              </a:solidFill>
              <a:cs typeface="+mj-cs"/>
            </a:endParaRPr>
          </a:p>
          <a:p>
            <a:pPr marL="742950" lvl="1" indent="-514350" algn="r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کاهش خطر انتقال عفونت</a:t>
            </a:r>
          </a:p>
          <a:p>
            <a:pPr marL="742950" lvl="1" indent="-514350" algn="r" rtl="1">
              <a:buFont typeface="Wingdings" panose="05000000000000000000" pitchFamily="2" charset="2"/>
              <a:buChar char="ü"/>
            </a:pPr>
            <a:endParaRPr lang="fa-IR" sz="2400" dirty="0">
              <a:solidFill>
                <a:srgbClr val="626264"/>
              </a:solidFill>
              <a:cs typeface="+mj-cs"/>
            </a:endParaRPr>
          </a:p>
          <a:p>
            <a:pPr marL="742950" lvl="1" indent="-514350" algn="r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626264"/>
                </a:solidFill>
                <a:cs typeface="+mj-cs"/>
              </a:rPr>
              <a:t>کاهش خطر انتقال بدخیمی</a:t>
            </a:r>
          </a:p>
          <a:p>
            <a:pPr marL="742950" lvl="1" indent="-514350" algn="r" rtl="1">
              <a:buAutoNum type="arabicPeriod"/>
            </a:pPr>
            <a:endParaRPr lang="fa-IR" sz="2400" dirty="0">
              <a:solidFill>
                <a:srgbClr val="626264"/>
              </a:solidFill>
              <a:cs typeface="+mj-cs"/>
            </a:endParaRPr>
          </a:p>
          <a:p>
            <a:pPr algn="l" rtl="0">
              <a:buNone/>
            </a:pPr>
            <a:endParaRPr lang="en-US" sz="24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51303"/>
            <a:ext cx="3963613" cy="4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57254" y="-914400"/>
            <a:ext cx="589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0" y="-152400"/>
            <a:ext cx="13335000" cy="7026322"/>
            <a:chOff x="-381000" y="-152400"/>
            <a:chExt cx="13335000" cy="70263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3" r="9845"/>
            <a:stretch/>
          </p:blipFill>
          <p:spPr>
            <a:xfrm>
              <a:off x="-381000" y="-152400"/>
              <a:ext cx="13335000" cy="70263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360761"/>
              <a:ext cx="4953000" cy="3245304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1905000" y="381000"/>
              <a:ext cx="9067800" cy="671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  <a:spcAft>
                  <a:spcPts val="800"/>
                </a:spcAft>
              </a:pP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39000" y="3276600"/>
              <a:ext cx="525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7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خسته نباشید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2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7213861-9DBE-4F28-AEC4-3AFD936EDDE3}" type="slidenum">
              <a:rPr lang="en-US" altLang="en-US" smtClean="0">
                <a:latin typeface="Arial" panose="020B0604020202020204" pitchFamily="34" charset="0"/>
                <a:ea typeface="SimHei" pitchFamily="49" charset="-122"/>
              </a:rPr>
              <a:pPr/>
              <a:t>6</a:t>
            </a:fld>
            <a:endParaRPr lang="en-US" altLang="en-US">
              <a:latin typeface="Arial" panose="020B0604020202020204" pitchFamily="34" charset="0"/>
              <a:ea typeface="SimHei" pitchFamily="49" charset="-122"/>
            </a:endParaRPr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1211283" y="1190914"/>
            <a:ext cx="981520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rtl="1" eaLnBrk="1" hangingPunct="1"/>
            <a:r>
              <a:rPr lang="fa-IR" altLang="en-US" sz="3200" b="1" dirty="0">
                <a:solidFill>
                  <a:srgbClr val="00B0F0"/>
                </a:solidFill>
                <a:latin typeface="Arial" panose="020B0604020202020204" pitchFamily="34" charset="0"/>
                <a:ea typeface="SimHei" pitchFamily="49" charset="-122"/>
                <a:cs typeface="+mj-cs"/>
              </a:rPr>
              <a:t>معيارهاي كلي اهداي عضو</a:t>
            </a:r>
            <a:r>
              <a:rPr lang="fa-IR" altLang="en-US" sz="3200" dirty="0">
                <a:solidFill>
                  <a:srgbClr val="00B0F0"/>
                </a:solidFill>
                <a:latin typeface="Arial" panose="020B0604020202020204" pitchFamily="34" charset="0"/>
                <a:ea typeface="SimHei" pitchFamily="49" charset="-122"/>
                <a:cs typeface="+mj-cs"/>
              </a:rPr>
              <a:t> </a:t>
            </a:r>
            <a:r>
              <a:rPr lang="en-US" altLang="en-US" sz="3200" dirty="0">
                <a:solidFill>
                  <a:srgbClr val="00B0F0"/>
                </a:solidFill>
                <a:latin typeface="Arial" panose="020B0604020202020204" pitchFamily="34" charset="0"/>
                <a:ea typeface="SimHei" pitchFamily="49" charset="-122"/>
                <a:cs typeface="+mj-cs"/>
              </a:rPr>
              <a:t>( Organ Donor Criteria )</a:t>
            </a:r>
            <a:endParaRPr lang="fa-IR" altLang="en-US" sz="3200" dirty="0">
              <a:solidFill>
                <a:srgbClr val="00B0F0"/>
              </a:solidFill>
              <a:latin typeface="Arial" panose="020B0604020202020204" pitchFamily="34" charset="0"/>
              <a:cs typeface="+mj-cs"/>
            </a:endParaRPr>
          </a:p>
          <a:p>
            <a:pPr algn="r" rtl="1" eaLnBrk="1" hangingPunct="1"/>
            <a:endParaRPr lang="fa-IR" altLang="en-US" sz="2400" dirty="0">
              <a:latin typeface="Arial" panose="020B0604020202020204" pitchFamily="34" charset="0"/>
              <a:cs typeface="B Homa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dirty="0">
                <a:latin typeface="Arial" panose="020B0604020202020204" pitchFamily="34" charset="0"/>
                <a:cs typeface="+mj-cs"/>
              </a:rPr>
              <a:t>1- تشخیص مرگ مغزی و تائید آن.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dirty="0">
                <a:latin typeface="Arial" panose="020B0604020202020204" pitchFamily="34" charset="0"/>
                <a:cs typeface="+mj-cs"/>
              </a:rPr>
              <a:t>2- ثبات نسبي هموديناميك 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dirty="0">
                <a:latin typeface="Arial" panose="020B0604020202020204" pitchFamily="34" charset="0"/>
                <a:cs typeface="+mj-cs"/>
              </a:rPr>
              <a:t>3- انطباق گروه خوني اهدا کننده و گیرنده  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dirty="0">
                <a:latin typeface="Arial" panose="020B0604020202020204" pitchFamily="34" charset="0"/>
                <a:cs typeface="+mj-cs"/>
              </a:rPr>
              <a:t>4- مشخص شدن علت مرگ مغزی 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dirty="0">
                <a:latin typeface="Arial" panose="020B0604020202020204" pitchFamily="34" charset="0"/>
                <a:cs typeface="+mj-cs"/>
              </a:rPr>
              <a:t>5- عدم سابقه بدخيمي  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dirty="0">
                <a:latin typeface="Arial" panose="020B0604020202020204" pitchFamily="34" charset="0"/>
                <a:cs typeface="+mj-cs"/>
              </a:rPr>
              <a:t>6- عدم سابقه بيماري مشخص  .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dirty="0">
                <a:latin typeface="Arial" panose="020B0604020202020204" pitchFamily="34" charset="0"/>
                <a:cs typeface="+mj-cs"/>
              </a:rPr>
              <a:t>7- عدم وجود عفونت درمان نشده يا 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fa-IR" altLang="en-US" sz="2400" dirty="0">
                <a:latin typeface="Arial" panose="020B0604020202020204" pitchFamily="34" charset="0"/>
                <a:cs typeface="+mj-cs"/>
              </a:rPr>
              <a:t>عفونت قابل انتقال  .</a:t>
            </a:r>
          </a:p>
          <a:p>
            <a:pPr algn="r" rtl="1" eaLnBrk="1" hangingPunct="1"/>
            <a:endParaRPr lang="en-US" altLang="en-US" sz="2400" dirty="0">
              <a:latin typeface="Arial" panose="020B0604020202020204" pitchFamily="34" charset="0"/>
              <a:cs typeface="B Homa" panose="00000400000000000000" pitchFamily="2" charset="-78"/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6706012" y="4527176"/>
            <a:ext cx="205776" cy="1927412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i="1">
              <a:ea typeface="宋体" pitchFamily="2" charset="-122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889115" y="5034150"/>
            <a:ext cx="1727200" cy="86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ea typeface="SimSun" pitchFamily="2" charset="-122"/>
              </a:rPr>
              <a:t>مناسب بودن اعضای اهدایی</a:t>
            </a:r>
            <a:endParaRPr lang="en-US" dirty="0">
              <a:solidFill>
                <a:schemeClr val="tx1"/>
              </a:solidFill>
              <a:ea typeface="SimSun" pitchFamily="2" charset="-122"/>
            </a:endParaRPr>
          </a:p>
        </p:txBody>
      </p:sp>
      <p:pic>
        <p:nvPicPr>
          <p:cNvPr id="2050" name="Picture 2" descr="Checklists clipart free download clip art on png 3 - Clipartix">
            <a:extLst>
              <a:ext uri="{FF2B5EF4-FFF2-40B4-BE49-F238E27FC236}">
                <a16:creationId xmlns:a16="http://schemas.microsoft.com/office/drawing/2014/main" id="{6E9DD700-1292-D8E3-6F66-37904931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5512" y="2008094"/>
            <a:ext cx="4228539" cy="484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20095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0556162-A08B-C074-ACBE-3DEFFDE7F5C1}"/>
              </a:ext>
            </a:extLst>
          </p:cNvPr>
          <p:cNvSpPr txBox="1">
            <a:spLocks/>
          </p:cNvSpPr>
          <p:nvPr/>
        </p:nvSpPr>
        <p:spPr>
          <a:xfrm>
            <a:off x="1228165" y="1559690"/>
            <a:ext cx="10245927" cy="5020405"/>
          </a:xfrm>
        </p:spPr>
        <p:txBody>
          <a:bodyPr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fa-IR" alt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华文细黑"/>
                <a:cs typeface="+mj-cs"/>
              </a:rPr>
              <a:t>روش </a:t>
            </a:r>
            <a:r>
              <a:rPr lang="fa-IR" altLang="en-US" sz="2400" b="1" dirty="0" err="1">
                <a:solidFill>
                  <a:srgbClr val="00B0F0"/>
                </a:solidFill>
                <a:latin typeface="Tahoma" panose="020B0604030504040204" pitchFamily="34" charset="0"/>
                <a:ea typeface="华文细黑"/>
                <a:cs typeface="+mj-cs"/>
              </a:rPr>
              <a:t>ارزيابي</a:t>
            </a:r>
            <a:r>
              <a:rPr lang="fa-IR" alt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华文细黑"/>
                <a:cs typeface="+mj-cs"/>
              </a:rPr>
              <a:t> و انتخاب </a:t>
            </a:r>
            <a:r>
              <a:rPr lang="fa-IR" altLang="en-US" sz="2400" b="1" dirty="0" err="1">
                <a:solidFill>
                  <a:srgbClr val="00B0F0"/>
                </a:solidFill>
                <a:latin typeface="Tahoma" panose="020B0604030504040204" pitchFamily="34" charset="0"/>
                <a:ea typeface="华文细黑"/>
                <a:cs typeface="+mj-cs"/>
              </a:rPr>
              <a:t>اهداكنندگان</a:t>
            </a:r>
            <a:r>
              <a:rPr lang="fa-IR" alt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华文细黑"/>
                <a:cs typeface="+mj-cs"/>
              </a:rPr>
              <a:t> عضو : </a:t>
            </a:r>
            <a:r>
              <a:rPr lang="fa-IR" altLang="en-US" sz="2400" b="1" dirty="0">
                <a:solidFill>
                  <a:srgbClr val="00B0F0"/>
                </a:solidFill>
                <a:ea typeface="华文细黑"/>
                <a:cs typeface="+mj-cs"/>
              </a:rPr>
              <a:t> </a:t>
            </a:r>
            <a:endParaRPr lang="en-US" altLang="en-US" sz="2400" b="1" dirty="0">
              <a:solidFill>
                <a:srgbClr val="00B0F0"/>
              </a:solidFill>
              <a:ea typeface="华文细黑"/>
              <a:cs typeface="+mj-cs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endParaRPr lang="fa-IR" altLang="en-US" sz="2400" b="1" dirty="0">
              <a:solidFill>
                <a:srgbClr val="00B0F0"/>
              </a:solidFill>
              <a:ea typeface="华文细黑"/>
              <a:cs typeface="+mj-cs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fa-IR" altLang="en-US" sz="2000" b="1" dirty="0">
                <a:solidFill>
                  <a:srgbClr val="92D050"/>
                </a:solidFill>
                <a:ea typeface="华文细黑"/>
                <a:cs typeface="+mj-cs"/>
              </a:rPr>
              <a:t>برای ارزیابی اهدا </a:t>
            </a:r>
            <a:r>
              <a:rPr lang="fa-IR" altLang="en-US" sz="2000" b="1" dirty="0" err="1">
                <a:solidFill>
                  <a:srgbClr val="92D050"/>
                </a:solidFill>
                <a:ea typeface="华文细黑"/>
                <a:cs typeface="+mj-cs"/>
              </a:rPr>
              <a:t>کنندگان</a:t>
            </a:r>
            <a:r>
              <a:rPr lang="fa-IR" altLang="en-US" sz="2000" b="1" dirty="0">
                <a:solidFill>
                  <a:srgbClr val="92D050"/>
                </a:solidFill>
                <a:ea typeface="华文细黑"/>
                <a:cs typeface="+mj-cs"/>
              </a:rPr>
              <a:t> مرگ مغزی و بررسی اعضا و نسوج اهدایی پیوندی ، رعایت مراحل شش گانه زیر ضروری است :</a:t>
            </a:r>
            <a:endParaRPr lang="en-US" altLang="en-US" sz="2000" b="1" dirty="0">
              <a:solidFill>
                <a:srgbClr val="92D050"/>
              </a:solidFill>
              <a:ea typeface="华文细黑"/>
              <a:cs typeface="+mj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1- بررسی دقیق سوابق پزشکی و اجتماعی( شرح حال – بررسی پرونده )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+mj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2- انجام معاینات بالینی.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+mj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3- اقدامات و آزمایشات تشخیصی</a:t>
            </a: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华文细黑"/>
                <a:cs typeface="+mj-cs"/>
              </a:rPr>
              <a:t> ( </a:t>
            </a:r>
            <a:r>
              <a:rPr lang="fa-I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华文细黑"/>
                <a:cs typeface="+mj-cs"/>
              </a:rPr>
              <a:t>آزمايشات</a:t>
            </a: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华文细黑"/>
                <a:cs typeface="+mj-cs"/>
              </a:rPr>
              <a:t> </a:t>
            </a:r>
            <a:r>
              <a:rPr lang="fa-I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华文细黑"/>
                <a:cs typeface="+mj-cs"/>
              </a:rPr>
              <a:t>مشترك</a:t>
            </a: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华文细黑"/>
                <a:cs typeface="+mj-cs"/>
              </a:rPr>
              <a:t> و </a:t>
            </a:r>
            <a:r>
              <a:rPr lang="fa-IR" alt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华文细黑"/>
                <a:cs typeface="+mj-cs"/>
              </a:rPr>
              <a:t>تكميلي</a:t>
            </a: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华文细黑"/>
                <a:cs typeface="+mj-cs"/>
              </a:rPr>
              <a:t> ) و رادیوگرافی ها و بیوپسی.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+mj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4- رعایت معیارهای مشترک و معیارهای خاص اهدای اعضا و نسوج.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+mj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5- ارزیابی اعضا در هنگام برداشت (</a:t>
            </a:r>
            <a:r>
              <a:rPr lang="en-US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Harvest</a:t>
            </a: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) توسط جراح.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+mj-cs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fa-I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华文细黑"/>
                <a:cs typeface="+mj-cs"/>
              </a:rPr>
              <a:t>6- بررسی نتایج پاتولوژی بیوپسی های انجام شده از اعضا و نسوج پیوندی.</a:t>
            </a:r>
            <a:endParaRPr lang="en-US" altLang="en-US" sz="20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+mj-cs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1800" b="1" dirty="0">
              <a:solidFill>
                <a:schemeClr val="tx1">
                  <a:lumMod val="85000"/>
                  <a:lumOff val="15000"/>
                </a:schemeClr>
              </a:solidFill>
              <a:ea typeface="华文细黑"/>
              <a:cs typeface="B Homa" panose="00000400000000000000" pitchFamily="2" charset="-78"/>
            </a:endParaRPr>
          </a:p>
        </p:txBody>
      </p:sp>
      <p:pic>
        <p:nvPicPr>
          <p:cNvPr id="3074" name="Picture 2" descr="Need - Free healthcare and medical icons">
            <a:extLst>
              <a:ext uri="{FF2B5EF4-FFF2-40B4-BE49-F238E27FC236}">
                <a16:creationId xmlns:a16="http://schemas.microsoft.com/office/drawing/2014/main" id="{4B615B13-2F25-915F-F935-9A6957D6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848" y="4226859"/>
            <a:ext cx="2545976" cy="263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tient records clip art - Clip Art Library">
            <a:extLst>
              <a:ext uri="{FF2B5EF4-FFF2-40B4-BE49-F238E27FC236}">
                <a16:creationId xmlns:a16="http://schemas.microsoft.com/office/drawing/2014/main" id="{D0C8807A-C12F-0B7F-0AD2-BE4E02AE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846" y="3107785"/>
            <a:ext cx="4078944" cy="37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25B96-FB80-660F-D090-E04418A9B87D}"/>
              </a:ext>
            </a:extLst>
          </p:cNvPr>
          <p:cNvSpPr txBox="1">
            <a:spLocks/>
          </p:cNvSpPr>
          <p:nvPr/>
        </p:nvSpPr>
        <p:spPr>
          <a:xfrm>
            <a:off x="9395202" y="1294450"/>
            <a:ext cx="2232025" cy="647700"/>
          </a:xfrm>
        </p:spPr>
        <p:txBody>
          <a:bodyPr anchor="t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altLang="en-US" sz="2800" b="1" dirty="0">
                <a:solidFill>
                  <a:srgbClr val="00B0F0"/>
                </a:solidFill>
                <a:ea typeface="华文细黑"/>
                <a:cs typeface="+mj-cs"/>
              </a:rPr>
              <a:t>شرح حال :</a:t>
            </a:r>
            <a:endParaRPr lang="en-US" altLang="en-US" sz="2800" b="1" dirty="0">
              <a:solidFill>
                <a:srgbClr val="00B0F0"/>
              </a:solidFill>
              <a:ea typeface="华文细黑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8684B-E039-B7DF-F738-7DE04754EB8D}"/>
              </a:ext>
            </a:extLst>
          </p:cNvPr>
          <p:cNvSpPr txBox="1">
            <a:spLocks/>
          </p:cNvSpPr>
          <p:nvPr/>
        </p:nvSpPr>
        <p:spPr>
          <a:xfrm>
            <a:off x="952400" y="2094552"/>
            <a:ext cx="10692754" cy="3979677"/>
          </a:xfrm>
        </p:spPr>
        <p:txBody>
          <a:bodyPr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1- اخذ شرح حال از خانواده بیمار ، بستگان و دوستان وی و بررسی پرونده بالینی 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      _بررسی سوابق پزشکی ،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PMH</a:t>
            </a: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و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Drug History</a:t>
            </a: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و </a:t>
            </a:r>
            <a:r>
              <a:rPr lang="fa-I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سابقه استفاده از مواد مخدر </a:t>
            </a:r>
            <a:r>
              <a:rPr lang="fa-IR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تزريقي</a:t>
            </a:r>
            <a:r>
              <a:rPr lang="fa-I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fa-I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	    - سابقه مصرف سیگار و الکل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fa-I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	    - سابقه دیابت ، فشار خون و بیماری های قلبی و عروقی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      _بررسی تاریخچه رفتاری و اجتماعی اهدا کننده و خانواده وی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      _ارزیابی سطح فرهنگی ، اجتماعی ، اعتقادی و اقتصادی خانواده</a:t>
            </a:r>
          </a:p>
        </p:txBody>
      </p:sp>
    </p:spTree>
    <p:extLst>
      <p:ext uri="{BB962C8B-B14F-4D97-AF65-F5344CB8AC3E}">
        <p14:creationId xmlns:p14="http://schemas.microsoft.com/office/powerpoint/2010/main" val="22308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3FB6C1-D17F-8E75-9629-DB740B27EA19}"/>
              </a:ext>
            </a:extLst>
          </p:cNvPr>
          <p:cNvSpPr txBox="1">
            <a:spLocks/>
          </p:cNvSpPr>
          <p:nvPr/>
        </p:nvSpPr>
        <p:spPr>
          <a:xfrm>
            <a:off x="9395199" y="1778545"/>
            <a:ext cx="2232025" cy="647700"/>
          </a:xfrm>
        </p:spPr>
        <p:txBody>
          <a:bodyPr anchor="t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r>
              <a:rPr lang="fa-IR" altLang="en-US" sz="2800" b="1" dirty="0">
                <a:solidFill>
                  <a:srgbClr val="00B0F0"/>
                </a:solidFill>
                <a:ea typeface="华文细黑"/>
                <a:cs typeface="+mj-cs"/>
              </a:rPr>
              <a:t>شرح حال :</a:t>
            </a:r>
            <a:endParaRPr lang="en-US" altLang="en-US" sz="2800" b="1" dirty="0">
              <a:solidFill>
                <a:srgbClr val="00B0F0"/>
              </a:solidFill>
              <a:ea typeface="华文细黑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14A549-063D-B995-6666-E5DF80300384}"/>
              </a:ext>
            </a:extLst>
          </p:cNvPr>
          <p:cNvSpPr txBox="1">
            <a:spLocks/>
          </p:cNvSpPr>
          <p:nvPr/>
        </p:nvSpPr>
        <p:spPr>
          <a:xfrm>
            <a:off x="645458" y="2874481"/>
            <a:ext cx="11313459" cy="4252461"/>
          </a:xfrm>
        </p:spPr>
        <p:txBody>
          <a:bodyPr rtlCol="0">
            <a:normAutofit fontScale="925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B Yekan" panose="000004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defRPr/>
            </a:pPr>
            <a:r>
              <a:rPr lang="fa-IR" dirty="0">
                <a:solidFill>
                  <a:srgbClr val="92D050"/>
                </a:solidFill>
                <a:cs typeface="+mj-cs"/>
              </a:rPr>
              <a:t>وجود فاکتورهای خطر انتقال </a:t>
            </a:r>
            <a:r>
              <a:rPr lang="en-US" dirty="0">
                <a:solidFill>
                  <a:srgbClr val="92D050"/>
                </a:solidFill>
                <a:cs typeface="+mj-cs"/>
              </a:rPr>
              <a:t>HIV</a:t>
            </a:r>
            <a:r>
              <a:rPr lang="fa-IR" dirty="0">
                <a:solidFill>
                  <a:srgbClr val="92D050"/>
                </a:solidFill>
                <a:cs typeface="+mj-cs"/>
              </a:rPr>
              <a:t>، هپاتیت </a:t>
            </a:r>
            <a:r>
              <a:rPr lang="en-US" dirty="0">
                <a:solidFill>
                  <a:srgbClr val="92D050"/>
                </a:solidFill>
                <a:cs typeface="+mj-cs"/>
              </a:rPr>
              <a:t>B</a:t>
            </a:r>
            <a:r>
              <a:rPr lang="fa-IR" dirty="0">
                <a:solidFill>
                  <a:srgbClr val="92D050"/>
                </a:solidFill>
                <a:cs typeface="+mj-cs"/>
              </a:rPr>
              <a:t> و </a:t>
            </a:r>
            <a:r>
              <a:rPr lang="en-US" dirty="0">
                <a:solidFill>
                  <a:srgbClr val="92D050"/>
                </a:solidFill>
                <a:cs typeface="+mj-cs"/>
              </a:rPr>
              <a:t>C</a:t>
            </a:r>
            <a:r>
              <a:rPr lang="fa-IR" dirty="0">
                <a:solidFill>
                  <a:srgbClr val="92D050"/>
                </a:solidFill>
                <a:cs typeface="+mj-cs"/>
              </a:rPr>
              <a:t> در 12 ماه گذشته:</a:t>
            </a:r>
            <a:endParaRPr lang="en-US" dirty="0">
              <a:solidFill>
                <a:srgbClr val="92D050"/>
              </a:solidFill>
              <a:cs typeface="+mj-cs"/>
            </a:endParaRPr>
          </a:p>
          <a:p>
            <a:pPr marL="4572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	تزریق مواد </a:t>
            </a:r>
            <a:r>
              <a:rPr lang="fa-I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غیردارویی</a:t>
            </a: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، برقراری رابطه جنسی با فردی که در معرض خطر بالای این نوع </a:t>
            </a:r>
            <a:r>
              <a:rPr lang="fa-I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عفونت‌ها</a:t>
            </a: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قرار دارد، کودک مادری با ریسک بالای </a:t>
            </a:r>
            <a:r>
              <a:rPr lang="fa-IR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عفوت‌های</a:t>
            </a:r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مذکور و سابقه زندان</a:t>
            </a:r>
          </a:p>
          <a:p>
            <a:pPr lvl="1">
              <a:lnSpc>
                <a:spcPct val="150000"/>
              </a:lnSpc>
            </a:pPr>
            <a:r>
              <a:rPr lang="fa-IR" dirty="0">
                <a:solidFill>
                  <a:srgbClr val="92D050"/>
                </a:solidFill>
                <a:cs typeface="+mj-cs"/>
              </a:rPr>
              <a:t>وجود فاکتورهای خطر انتقال بیماری </a:t>
            </a:r>
            <a:r>
              <a:rPr lang="en-US" dirty="0">
                <a:solidFill>
                  <a:srgbClr val="92D050"/>
                </a:solidFill>
                <a:cs typeface="+mj-cs"/>
              </a:rPr>
              <a:t>Creutzfeldt-Jakob</a:t>
            </a:r>
            <a:r>
              <a:rPr lang="fa-IR" dirty="0">
                <a:solidFill>
                  <a:srgbClr val="92D050"/>
                </a:solidFill>
                <a:cs typeface="+mj-cs"/>
              </a:rPr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a-IR" sz="21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	شامل سابقه خانوادگی </a:t>
            </a:r>
            <a:r>
              <a:rPr lang="fa-IR" sz="2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دمانس</a:t>
            </a:r>
            <a:r>
              <a:rPr lang="fa-IR" sz="2100" dirty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 زودرس، استفاده از عصاره هورمون هیپوفیز، اطلاع از عصاره 	هورمون هیپوفیز </a:t>
            </a:r>
          </a:p>
          <a:p>
            <a:pPr lvl="1">
              <a:lnSpc>
                <a:spcPct val="150000"/>
              </a:lnSpc>
            </a:pPr>
            <a:r>
              <a:rPr lang="fa-IR" altLang="en-US" dirty="0">
                <a:solidFill>
                  <a:srgbClr val="92D050"/>
                </a:solidFill>
                <a:cs typeface="+mj-cs"/>
              </a:rPr>
              <a:t>عدم سابقه </a:t>
            </a:r>
            <a:r>
              <a:rPr lang="fa-IR" altLang="en-US" dirty="0" err="1">
                <a:solidFill>
                  <a:srgbClr val="92D050"/>
                </a:solidFill>
                <a:cs typeface="+mj-cs"/>
              </a:rPr>
              <a:t>بدخيمي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( </a:t>
            </a:r>
            <a:r>
              <a:rPr lang="fa-IR" altLang="en-US" dirty="0" err="1">
                <a:solidFill>
                  <a:srgbClr val="92D050"/>
                </a:solidFill>
                <a:cs typeface="+mj-cs"/>
              </a:rPr>
              <a:t>استثناء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:</a:t>
            </a:r>
            <a:r>
              <a:rPr lang="en-US" altLang="en-US" dirty="0">
                <a:solidFill>
                  <a:srgbClr val="92D050"/>
                </a:solidFill>
                <a:cs typeface="+mj-cs"/>
              </a:rPr>
              <a:t> SCC 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،</a:t>
            </a:r>
            <a:r>
              <a:rPr lang="en-US" altLang="en-US" dirty="0">
                <a:solidFill>
                  <a:srgbClr val="92D050"/>
                </a:solidFill>
                <a:cs typeface="+mj-cs"/>
              </a:rPr>
              <a:t> BCC 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، </a:t>
            </a:r>
            <a:r>
              <a:rPr lang="fa-IR" altLang="en-US" dirty="0" err="1">
                <a:solidFill>
                  <a:srgbClr val="92D050"/>
                </a:solidFill>
                <a:cs typeface="+mj-cs"/>
              </a:rPr>
              <a:t>كارسينوم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</a:t>
            </a:r>
            <a:r>
              <a:rPr lang="en-US" altLang="en-US" dirty="0" err="1">
                <a:solidFill>
                  <a:srgbClr val="92D050"/>
                </a:solidFill>
                <a:cs typeface="+mj-cs"/>
              </a:rPr>
              <a:t>insitu</a:t>
            </a:r>
            <a:r>
              <a:rPr lang="en-US" altLang="en-US" dirty="0">
                <a:solidFill>
                  <a:srgbClr val="92D050"/>
                </a:solidFill>
                <a:cs typeface="+mj-cs"/>
              </a:rPr>
              <a:t> 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</a:t>
            </a:r>
            <a:r>
              <a:rPr lang="fa-IR" altLang="en-US" dirty="0" err="1">
                <a:solidFill>
                  <a:srgbClr val="92D050"/>
                </a:solidFill>
                <a:cs typeface="+mj-cs"/>
              </a:rPr>
              <a:t>سرويكس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، </a:t>
            </a:r>
            <a:r>
              <a:rPr lang="fa-IR" altLang="en-US" dirty="0" err="1">
                <a:solidFill>
                  <a:srgbClr val="92D050"/>
                </a:solidFill>
                <a:cs typeface="+mj-cs"/>
              </a:rPr>
              <a:t>تومورهاي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</a:t>
            </a:r>
            <a:r>
              <a:rPr lang="fa-IR" altLang="en-US" dirty="0" err="1">
                <a:solidFill>
                  <a:srgbClr val="92D050"/>
                </a:solidFill>
                <a:cs typeface="+mj-cs"/>
              </a:rPr>
              <a:t>مغزي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 ) .</a:t>
            </a:r>
          </a:p>
          <a:p>
            <a:pPr lvl="1">
              <a:lnSpc>
                <a:spcPct val="150000"/>
              </a:lnSpc>
            </a:pPr>
            <a:r>
              <a:rPr lang="fa-IR" altLang="en-US" dirty="0">
                <a:solidFill>
                  <a:srgbClr val="92D050"/>
                </a:solidFill>
                <a:cs typeface="+mj-cs"/>
              </a:rPr>
              <a:t>عدم سابقه </a:t>
            </a:r>
            <a:r>
              <a:rPr lang="fa-IR" altLang="en-US" dirty="0" err="1">
                <a:solidFill>
                  <a:srgbClr val="92D050"/>
                </a:solidFill>
                <a:cs typeface="+mj-cs"/>
              </a:rPr>
              <a:t>بيماري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</a:t>
            </a:r>
            <a:r>
              <a:rPr lang="fa-IR" altLang="en-US" dirty="0" err="1">
                <a:solidFill>
                  <a:srgbClr val="92D050"/>
                </a:solidFill>
                <a:cs typeface="+mj-cs"/>
              </a:rPr>
              <a:t>مشخصي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</a:t>
            </a:r>
            <a:r>
              <a:rPr lang="fa-IR" altLang="en-US" dirty="0" err="1">
                <a:solidFill>
                  <a:srgbClr val="92D050"/>
                </a:solidFill>
                <a:cs typeface="+mj-cs"/>
              </a:rPr>
              <a:t>كه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اعضا را تحت </a:t>
            </a:r>
            <a:r>
              <a:rPr lang="fa-IR" altLang="en-US" dirty="0" err="1">
                <a:solidFill>
                  <a:srgbClr val="92D050"/>
                </a:solidFill>
                <a:cs typeface="+mj-cs"/>
              </a:rPr>
              <a:t>تأثير</a:t>
            </a:r>
            <a:r>
              <a:rPr lang="fa-IR" altLang="en-US" dirty="0">
                <a:solidFill>
                  <a:srgbClr val="92D050"/>
                </a:solidFill>
                <a:cs typeface="+mj-cs"/>
              </a:rPr>
              <a:t> قرار داده باشد .</a:t>
            </a:r>
          </a:p>
        </p:txBody>
      </p:sp>
      <p:pic>
        <p:nvPicPr>
          <p:cNvPr id="5" name="Picture 2" descr="patient records clip art - Clip Art Library">
            <a:extLst>
              <a:ext uri="{FF2B5EF4-FFF2-40B4-BE49-F238E27FC236}">
                <a16:creationId xmlns:a16="http://schemas.microsoft.com/office/drawing/2014/main" id="{01556F60-8889-40E9-A7E7-62A001E9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776" y="304798"/>
            <a:ext cx="3398056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ISOD-Theme">
  <a:themeElements>
    <a:clrScheme name="ISOD">
      <a:dk1>
        <a:srgbClr val="58595B"/>
      </a:dk1>
      <a:lt1>
        <a:srgbClr val="FFFFFF"/>
      </a:lt1>
      <a:dk2>
        <a:srgbClr val="A6CE39"/>
      </a:dk2>
      <a:lt2>
        <a:srgbClr val="FFFFFF"/>
      </a:lt2>
      <a:accent1>
        <a:srgbClr val="58595B"/>
      </a:accent1>
      <a:accent2>
        <a:srgbClr val="44C8F5"/>
      </a:accent2>
      <a:accent3>
        <a:srgbClr val="A6CE39"/>
      </a:accent3>
      <a:accent4>
        <a:srgbClr val="3397B9"/>
      </a:accent4>
      <a:accent5>
        <a:srgbClr val="88AC2E"/>
      </a:accent5>
      <a:accent6>
        <a:srgbClr val="FFFFFF"/>
      </a:accent6>
      <a:hlink>
        <a:srgbClr val="3397B9"/>
      </a:hlink>
      <a:folHlink>
        <a:srgbClr val="58595B"/>
      </a:folHlink>
    </a:clrScheme>
    <a:fontScheme name="Custom 6">
      <a:majorFont>
        <a:latin typeface="Arial"/>
        <a:ea typeface=""/>
        <a:cs typeface="B Yekan"/>
      </a:majorFont>
      <a:minorFont>
        <a:latin typeface="Arial"/>
        <a:ea typeface=""/>
        <a:cs typeface="B Yek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D-Theme" id="{F783C581-197E-4FD1-8D5F-8081AC54A899}" vid="{105DD3EE-6CA4-438E-90C7-76F981FA02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2540</Words>
  <Application>Microsoft Office PowerPoint</Application>
  <PresentationFormat>Widescreen</PresentationFormat>
  <Paragraphs>425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B Nazanin</vt:lpstr>
      <vt:lpstr>Calibri</vt:lpstr>
      <vt:lpstr>Courier New</vt:lpstr>
      <vt:lpstr>Tahoma</vt:lpstr>
      <vt:lpstr>Times New Roman</vt:lpstr>
      <vt:lpstr>Wingdings</vt:lpstr>
      <vt:lpstr>ISOD-Theme</vt:lpstr>
      <vt:lpstr>PowerPoint Presentation</vt:lpstr>
      <vt:lpstr>PowerPoint Presentation</vt:lpstr>
      <vt:lpstr>PowerPoint Presentation</vt:lpstr>
      <vt:lpstr>PowerPoint Presentation</vt:lpstr>
      <vt:lpstr>فواید انتخاب درست اهدا کننده: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نمونه گیری برای آزمایشات</vt:lpstr>
      <vt:lpstr>ممنوعیت های اهدای عضو</vt:lpstr>
      <vt:lpstr>کنترا اندیکاسیون های مطلق اهدای عضو :</vt:lpstr>
      <vt:lpstr>PowerPoint Presentation</vt:lpstr>
      <vt:lpstr>PowerPoint Presentation</vt:lpstr>
      <vt:lpstr>1- آیا سابقه دیابت یا فشارخون بالا ممنوعیت اهدای عضو ایجاد می کند؟</vt:lpstr>
      <vt:lpstr>2- عفونت منتشر</vt:lpstr>
      <vt:lpstr>3- بررسی تب در افراد مرگ مغزی و نحوه برخورد با آن چگونه است؟</vt:lpstr>
      <vt:lpstr>PowerPoint Presentation</vt:lpstr>
      <vt:lpstr>PowerPoint Presentation</vt:lpstr>
      <vt:lpstr> 4- هپاتیت B</vt:lpstr>
      <vt:lpstr>PowerPoint Presentation</vt:lpstr>
      <vt:lpstr>PowerPoint Presentation</vt:lpstr>
      <vt:lpstr> 5- تومورهای مغزی</vt:lpstr>
      <vt:lpstr>تومورهای مغزی با ممنوعیت اهدا</vt:lpstr>
      <vt:lpstr>PowerPoint Presentation</vt:lpstr>
      <vt:lpstr>نکاتی که برای کاهش خطر انتقال تومور باید مد نظر قرار گیرند:</vt:lpstr>
      <vt:lpstr>PowerPoint Presentation</vt:lpstr>
      <vt:lpstr>7- بیماریهای کلاژن واسکولار</vt:lpstr>
      <vt:lpstr>PowerPoint Presentation</vt:lpstr>
      <vt:lpstr>کلیه</vt:lpstr>
      <vt:lpstr>اهداکننده های دارای اعضای مارژینال Expanded Criteria Donor </vt:lpstr>
      <vt:lpstr>بررسی های لازم در اهدا کنندگان مارژینال</vt:lpstr>
      <vt:lpstr>PowerPoint Presentation</vt:lpstr>
      <vt:lpstr>پیوند کلیه اطفال</vt:lpstr>
      <vt:lpstr>شرایط استفاده از کبد</vt:lpstr>
      <vt:lpstr>استئاتوز (کبد چرب)</vt:lpstr>
      <vt:lpstr>PowerPoint Presentation</vt:lpstr>
      <vt:lpstr>قلب</vt:lpstr>
      <vt:lpstr>ریه</vt:lpstr>
      <vt:lpstr>نتیجه گیری: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Dr.Ghobadi</cp:lastModifiedBy>
  <cp:revision>40</cp:revision>
  <cp:lastPrinted>2023-03-05T07:03:51Z</cp:lastPrinted>
  <dcterms:created xsi:type="dcterms:W3CDTF">2020-05-31T06:01:36Z</dcterms:created>
  <dcterms:modified xsi:type="dcterms:W3CDTF">2023-04-18T17:33:15Z</dcterms:modified>
</cp:coreProperties>
</file>